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5.xml" ContentType="application/vnd.openxmlformats-officedocument.them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8.xml" ContentType="application/vnd.openxmlformats-officedocument.presentationml.tags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4"/>
    <p:sldMasterId id="2147483801" r:id="rId5"/>
    <p:sldMasterId id="2147483771" r:id="rId6"/>
    <p:sldMasterId id="2147483745" r:id="rId7"/>
    <p:sldMasterId id="2147483731" r:id="rId8"/>
  </p:sldMasterIdLst>
  <p:notesMasterIdLst>
    <p:notesMasterId r:id="rId17"/>
  </p:notesMasterIdLst>
  <p:sldIdLst>
    <p:sldId id="2134806332" r:id="rId9"/>
    <p:sldId id="257" r:id="rId10"/>
    <p:sldId id="258" r:id="rId11"/>
    <p:sldId id="259" r:id="rId12"/>
    <p:sldId id="260" r:id="rId13"/>
    <p:sldId id="261" r:id="rId14"/>
    <p:sldId id="2134806331" r:id="rId15"/>
    <p:sldId id="263" r:id="rId16"/>
  </p:sldIdLst>
  <p:sldSz cx="12192000" cy="6858000"/>
  <p:notesSz cx="6858000" cy="9144000"/>
  <p:custDataLst>
    <p:tags r:id="rId1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pening Slide / Placeholder" id="{887D9638-EEE8-4980-87C4-4E9C5F4AD359}">
          <p14:sldIdLst>
            <p14:sldId id="2134806332"/>
          </p14:sldIdLst>
        </p14:section>
        <p14:section name="Light Background" id="{F0E4CAE1-F75C-4BD5-A4F4-D293537A23CD}">
          <p14:sldIdLst>
            <p14:sldId id="257"/>
            <p14:sldId id="258"/>
            <p14:sldId id="259"/>
            <p14:sldId id="260"/>
            <p14:sldId id="261"/>
            <p14:sldId id="2134806331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C1DD653-9299-6A72-65E2-ED72E56BD566}" name="Hans-Erik Aronson" initials="HA" userId="ksh4BCQJ2K+IoH5Mvd8tkkrarguTkwYLKauagcvqccI=" providerId="None"/>
  <p188:author id="{89539FE2-25B7-DE21-D59F-5CE55D23EFC9}" name="Fergus McDonald" initials="FM" userId="S::Fergus.McDonald@hdruk.ac.uk::1f6ce0ca-9212-46d7-ab4b-f5e1a0f15a3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dy Slape" initials="JS" lastIdx="2" clrIdx="0">
    <p:extLst>
      <p:ext uri="{19B8F6BF-5375-455C-9EA6-DF929625EA0E}">
        <p15:presenceInfo xmlns:p15="http://schemas.microsoft.com/office/powerpoint/2012/main" userId="S::judy.slape@hdruk.ac.uk::9c181d9d-2357-4b23-ad46-ae5ba2362f12" providerId="AD"/>
      </p:ext>
    </p:extLst>
  </p:cmAuthor>
  <p:cmAuthor id="2" name="Sinduja Manohar" initials="SM" lastIdx="2" clrIdx="1">
    <p:extLst>
      <p:ext uri="{19B8F6BF-5375-455C-9EA6-DF929625EA0E}">
        <p15:presenceInfo xmlns:p15="http://schemas.microsoft.com/office/powerpoint/2012/main" userId="S::Sinduja.Manohar@hdruk.ac.uk::90a45009-b931-468a-91f9-0fbf475d14fc" providerId="AD"/>
      </p:ext>
    </p:extLst>
  </p:cmAuthor>
  <p:cmAuthor id="3" name="Gerry Reilly" initials="GR" lastIdx="1" clrIdx="2">
    <p:extLst>
      <p:ext uri="{19B8F6BF-5375-455C-9EA6-DF929625EA0E}">
        <p15:presenceInfo xmlns:p15="http://schemas.microsoft.com/office/powerpoint/2012/main" userId="S::Gerry.Reilly@hdruk.ac.uk::acdc02e3-cebf-4314-843b-d9fe0441cb96" providerId="AD"/>
      </p:ext>
    </p:extLst>
  </p:cmAuthor>
  <p:cmAuthor id="4" name="Michelle Amugi" initials="MA" lastIdx="6" clrIdx="3">
    <p:extLst>
      <p:ext uri="{19B8F6BF-5375-455C-9EA6-DF929625EA0E}">
        <p15:presenceInfo xmlns:p15="http://schemas.microsoft.com/office/powerpoint/2012/main" userId="qo0IgwOxQ/S4T6KGm70ythNCjBvfw/G1dne2Xu2scc0=" providerId="None"/>
      </p:ext>
    </p:extLst>
  </p:cmAuthor>
  <p:cmAuthor id="5" name="Elizabeth Waind" initials="EW" lastIdx="3" clrIdx="4">
    <p:extLst>
      <p:ext uri="{19B8F6BF-5375-455C-9EA6-DF929625EA0E}">
        <p15:presenceInfo xmlns:p15="http://schemas.microsoft.com/office/powerpoint/2012/main" userId="Uxzz5SKmJ12D81a6CKCATt1pcnuaQVhf5fY9VnmbBjI=" providerId="None"/>
      </p:ext>
    </p:extLst>
  </p:cmAuthor>
  <p:cmAuthor id="6" name="Fergus McDonald" initials="FM" lastIdx="2" clrIdx="5">
    <p:extLst>
      <p:ext uri="{19B8F6BF-5375-455C-9EA6-DF929625EA0E}">
        <p15:presenceInfo xmlns:p15="http://schemas.microsoft.com/office/powerpoint/2012/main" userId="S::Fergus.McDonald@hdruk.ac.uk::1f6ce0ca-9212-46d7-ab4b-f5e1a0f15a3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7CFF"/>
    <a:srgbClr val="282832"/>
    <a:srgbClr val="FAFAFA"/>
    <a:srgbClr val="FFFFFF"/>
    <a:srgbClr val="F79A03"/>
    <a:srgbClr val="F5C205"/>
    <a:srgbClr val="FEC62A"/>
    <a:srgbClr val="EEB500"/>
    <a:srgbClr val="AC8300"/>
    <a:srgbClr val="2E2D62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7D1D12-1C99-4285-9EF5-FF09F7A1F046}" v="55" dt="2024-08-28T16:05:35.005"/>
    <p1510:client id="{8F4EEABD-1984-45C9-9015-13A5DE396099}" v="8" dt="2024-08-28T16:21:07.538"/>
    <p1510:client id="{AB237702-8915-311A-F4C1-7C8663AADB87}" v="28" vWet="29" dt="2024-08-28T16:19:37.211"/>
    <p1510:client id="{D085AB50-EE25-44AD-B632-5FB96EE2BC73}" v="188" dt="2024-08-28T16:29:32.3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tags" Target="tags/tag1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uying Xu" userId="5fe6501c-9a7c-488f-864a-f538f340ca4d" providerId="ADAL" clId="{8F4EEABD-1984-45C9-9015-13A5DE396099}"/>
    <pc:docChg chg="modSld">
      <pc:chgData name="Shuying Xu" userId="5fe6501c-9a7c-488f-864a-f538f340ca4d" providerId="ADAL" clId="{8F4EEABD-1984-45C9-9015-13A5DE396099}" dt="2024-08-28T16:21:07.538" v="7" actId="14100"/>
      <pc:docMkLst>
        <pc:docMk/>
      </pc:docMkLst>
      <pc:sldChg chg="addSp modSp mod">
        <pc:chgData name="Shuying Xu" userId="5fe6501c-9a7c-488f-864a-f538f340ca4d" providerId="ADAL" clId="{8F4EEABD-1984-45C9-9015-13A5DE396099}" dt="2024-08-28T16:21:07.538" v="7" actId="14100"/>
        <pc:sldMkLst>
          <pc:docMk/>
          <pc:sldMk cId="0" sldId="260"/>
        </pc:sldMkLst>
        <pc:spChg chg="mod">
          <ac:chgData name="Shuying Xu" userId="5fe6501c-9a7c-488f-864a-f538f340ca4d" providerId="ADAL" clId="{8F4EEABD-1984-45C9-9015-13A5DE396099}" dt="2024-08-28T16:20:52.456" v="5" actId="14100"/>
          <ac:spMkLst>
            <pc:docMk/>
            <pc:sldMk cId="0" sldId="260"/>
            <ac:spMk id="2" creationId="{F61556C7-0D41-B7F3-6247-55BBF974B1BB}"/>
          </ac:spMkLst>
        </pc:spChg>
        <pc:spChg chg="add mod ord">
          <ac:chgData name="Shuying Xu" userId="5fe6501c-9a7c-488f-864a-f538f340ca4d" providerId="ADAL" clId="{8F4EEABD-1984-45C9-9015-13A5DE396099}" dt="2024-08-28T16:21:07.538" v="7" actId="14100"/>
          <ac:spMkLst>
            <pc:docMk/>
            <pc:sldMk cId="0" sldId="260"/>
            <ac:spMk id="3" creationId="{417C9367-CD00-B108-614D-EB6B54448CAA}"/>
          </ac:spMkLst>
        </pc:spChg>
      </pc:sldChg>
    </pc:docChg>
  </pc:docChgLst>
  <pc:docChgLst>
    <pc:chgData name="Shuying Xu" userId="S::shuying.xu@thepsc.co.uk::5fe6501c-9a7c-488f-864a-f538f340ca4d" providerId="AD" clId="Web-{AB237702-8915-311A-F4C1-7C8663AADB87}"/>
    <pc:docChg chg="modSld">
      <pc:chgData name="Shuying Xu" userId="S::shuying.xu@thepsc.co.uk::5fe6501c-9a7c-488f-864a-f538f340ca4d" providerId="AD" clId="Web-{AB237702-8915-311A-F4C1-7C8663AADB87}" dt="2024-08-28T16:19:36.554" v="25"/>
      <pc:docMkLst>
        <pc:docMk/>
      </pc:docMkLst>
      <pc:sldChg chg="addSp delSp modSp">
        <pc:chgData name="Shuying Xu" userId="S::shuying.xu@thepsc.co.uk::5fe6501c-9a7c-488f-864a-f538f340ca4d" providerId="AD" clId="Web-{AB237702-8915-311A-F4C1-7C8663AADB87}" dt="2024-08-28T16:18:22.270" v="9" actId="20577"/>
        <pc:sldMkLst>
          <pc:docMk/>
          <pc:sldMk cId="0" sldId="259"/>
        </pc:sldMkLst>
        <pc:spChg chg="mod">
          <ac:chgData name="Shuying Xu" userId="S::shuying.xu@thepsc.co.uk::5fe6501c-9a7c-488f-864a-f538f340ca4d" providerId="AD" clId="Web-{AB237702-8915-311A-F4C1-7C8663AADB87}" dt="2024-08-28T16:18:22.270" v="9" actId="20577"/>
          <ac:spMkLst>
            <pc:docMk/>
            <pc:sldMk cId="0" sldId="259"/>
            <ac:spMk id="2" creationId="{B02E968D-EDC2-3AC2-BF99-60BDB423B19B}"/>
          </ac:spMkLst>
        </pc:spChg>
        <pc:spChg chg="add del mod">
          <ac:chgData name="Shuying Xu" userId="S::shuying.xu@thepsc.co.uk::5fe6501c-9a7c-488f-864a-f538f340ca4d" providerId="AD" clId="Web-{AB237702-8915-311A-F4C1-7C8663AADB87}" dt="2024-08-28T16:18:06.192" v="6" actId="1076"/>
          <ac:spMkLst>
            <pc:docMk/>
            <pc:sldMk cId="0" sldId="259"/>
            <ac:spMk id="124" creationId="{00000000-0000-0000-0000-000000000000}"/>
          </ac:spMkLst>
        </pc:spChg>
        <pc:spChg chg="add del">
          <ac:chgData name="Shuying Xu" userId="S::shuying.xu@thepsc.co.uk::5fe6501c-9a7c-488f-864a-f538f340ca4d" providerId="AD" clId="Web-{AB237702-8915-311A-F4C1-7C8663AADB87}" dt="2024-08-28T16:18:00.442" v="4"/>
          <ac:spMkLst>
            <pc:docMk/>
            <pc:sldMk cId="0" sldId="259"/>
            <ac:spMk id="125" creationId="{00000000-0000-0000-0000-000000000000}"/>
          </ac:spMkLst>
        </pc:spChg>
      </pc:sldChg>
      <pc:sldChg chg="addSp delSp modSp">
        <pc:chgData name="Shuying Xu" userId="S::shuying.xu@thepsc.co.uk::5fe6501c-9a7c-488f-864a-f538f340ca4d" providerId="AD" clId="Web-{AB237702-8915-311A-F4C1-7C8663AADB87}" dt="2024-08-28T16:19:36.554" v="25"/>
        <pc:sldMkLst>
          <pc:docMk/>
          <pc:sldMk cId="0" sldId="260"/>
        </pc:sldMkLst>
        <pc:spChg chg="mod">
          <ac:chgData name="Shuying Xu" userId="S::shuying.xu@thepsc.co.uk::5fe6501c-9a7c-488f-864a-f538f340ca4d" providerId="AD" clId="Web-{AB237702-8915-311A-F4C1-7C8663AADB87}" dt="2024-08-28T16:19:36.554" v="25"/>
          <ac:spMkLst>
            <pc:docMk/>
            <pc:sldMk cId="0" sldId="260"/>
            <ac:spMk id="2" creationId="{F61556C7-0D41-B7F3-6247-55BBF974B1BB}"/>
          </ac:spMkLst>
        </pc:spChg>
        <pc:spChg chg="add del mod ord">
          <ac:chgData name="Shuying Xu" userId="S::shuying.xu@thepsc.co.uk::5fe6501c-9a7c-488f-864a-f538f340ca4d" providerId="AD" clId="Web-{AB237702-8915-311A-F4C1-7C8663AADB87}" dt="2024-08-28T16:19:02.475" v="13"/>
          <ac:spMkLst>
            <pc:docMk/>
            <pc:sldMk cId="0" sldId="260"/>
            <ac:spMk id="4" creationId="{C3748743-CDDF-DE5C-C0A5-4DEED6683B4C}"/>
          </ac:spMkLst>
        </pc:spChg>
        <pc:spChg chg="add del mod ord">
          <ac:chgData name="Shuying Xu" userId="S::shuying.xu@thepsc.co.uk::5fe6501c-9a7c-488f-864a-f538f340ca4d" providerId="AD" clId="Web-{AB237702-8915-311A-F4C1-7C8663AADB87}" dt="2024-08-28T16:19:35.820" v="24"/>
          <ac:spMkLst>
            <pc:docMk/>
            <pc:sldMk cId="0" sldId="260"/>
            <ac:spMk id="6" creationId="{9DC936FD-7E71-C65A-4385-4AD66FDB3A99}"/>
          </ac:spMkLst>
        </pc:spChg>
      </pc:sldChg>
    </pc:docChg>
  </pc:docChgLst>
  <pc:docChgLst>
    <pc:chgData name="Emilie Olufsen" userId="09c0d015-e2c0-422a-a540-a7677bbe1119" providerId="ADAL" clId="{D085AB50-EE25-44AD-B632-5FB96EE2BC73}"/>
    <pc:docChg chg="undo custSel modSld">
      <pc:chgData name="Emilie Olufsen" userId="09c0d015-e2c0-422a-a540-a7677bbe1119" providerId="ADAL" clId="{D085AB50-EE25-44AD-B632-5FB96EE2BC73}" dt="2024-08-28T16:29:32.388" v="187" actId="14100"/>
      <pc:docMkLst>
        <pc:docMk/>
      </pc:docMkLst>
      <pc:sldChg chg="modSp mod">
        <pc:chgData name="Emilie Olufsen" userId="09c0d015-e2c0-422a-a540-a7677bbe1119" providerId="ADAL" clId="{D085AB50-EE25-44AD-B632-5FB96EE2BC73}" dt="2024-08-28T16:22:18.013" v="177" actId="2711"/>
        <pc:sldMkLst>
          <pc:docMk/>
          <pc:sldMk cId="0" sldId="258"/>
        </pc:sldMkLst>
        <pc:spChg chg="mod">
          <ac:chgData name="Emilie Olufsen" userId="09c0d015-e2c0-422a-a540-a7677bbe1119" providerId="ADAL" clId="{D085AB50-EE25-44AD-B632-5FB96EE2BC73}" dt="2024-08-28T16:22:04.655" v="176" actId="2711"/>
          <ac:spMkLst>
            <pc:docMk/>
            <pc:sldMk cId="0" sldId="258"/>
            <ac:spMk id="87" creationId="{00000000-0000-0000-0000-000000000000}"/>
          </ac:spMkLst>
        </pc:spChg>
        <pc:spChg chg="mod">
          <ac:chgData name="Emilie Olufsen" userId="09c0d015-e2c0-422a-a540-a7677bbe1119" providerId="ADAL" clId="{D085AB50-EE25-44AD-B632-5FB96EE2BC73}" dt="2024-08-28T16:22:04.655" v="176" actId="2711"/>
          <ac:spMkLst>
            <pc:docMk/>
            <pc:sldMk cId="0" sldId="258"/>
            <ac:spMk id="88" creationId="{00000000-0000-0000-0000-000000000000}"/>
          </ac:spMkLst>
        </pc:spChg>
        <pc:spChg chg="mod">
          <ac:chgData name="Emilie Olufsen" userId="09c0d015-e2c0-422a-a540-a7677bbe1119" providerId="ADAL" clId="{D085AB50-EE25-44AD-B632-5FB96EE2BC73}" dt="2024-08-28T16:22:04.655" v="176" actId="2711"/>
          <ac:spMkLst>
            <pc:docMk/>
            <pc:sldMk cId="0" sldId="258"/>
            <ac:spMk id="89" creationId="{00000000-0000-0000-0000-000000000000}"/>
          </ac:spMkLst>
        </pc:spChg>
        <pc:spChg chg="mod">
          <ac:chgData name="Emilie Olufsen" userId="09c0d015-e2c0-422a-a540-a7677bbe1119" providerId="ADAL" clId="{D085AB50-EE25-44AD-B632-5FB96EE2BC73}" dt="2024-08-28T16:22:04.655" v="176" actId="2711"/>
          <ac:spMkLst>
            <pc:docMk/>
            <pc:sldMk cId="0" sldId="258"/>
            <ac:spMk id="90" creationId="{00000000-0000-0000-0000-000000000000}"/>
          </ac:spMkLst>
        </pc:spChg>
        <pc:spChg chg="mod">
          <ac:chgData name="Emilie Olufsen" userId="09c0d015-e2c0-422a-a540-a7677bbe1119" providerId="ADAL" clId="{D085AB50-EE25-44AD-B632-5FB96EE2BC73}" dt="2024-08-28T16:22:04.655" v="176" actId="2711"/>
          <ac:spMkLst>
            <pc:docMk/>
            <pc:sldMk cId="0" sldId="258"/>
            <ac:spMk id="91" creationId="{00000000-0000-0000-0000-000000000000}"/>
          </ac:spMkLst>
        </pc:spChg>
        <pc:spChg chg="mod">
          <ac:chgData name="Emilie Olufsen" userId="09c0d015-e2c0-422a-a540-a7677bbe1119" providerId="ADAL" clId="{D085AB50-EE25-44AD-B632-5FB96EE2BC73}" dt="2024-08-28T16:22:04.655" v="176" actId="2711"/>
          <ac:spMkLst>
            <pc:docMk/>
            <pc:sldMk cId="0" sldId="258"/>
            <ac:spMk id="92" creationId="{00000000-0000-0000-0000-000000000000}"/>
          </ac:spMkLst>
        </pc:spChg>
        <pc:spChg chg="mod">
          <ac:chgData name="Emilie Olufsen" userId="09c0d015-e2c0-422a-a540-a7677bbe1119" providerId="ADAL" clId="{D085AB50-EE25-44AD-B632-5FB96EE2BC73}" dt="2024-08-28T16:22:04.655" v="176" actId="2711"/>
          <ac:spMkLst>
            <pc:docMk/>
            <pc:sldMk cId="0" sldId="258"/>
            <ac:spMk id="93" creationId="{00000000-0000-0000-0000-000000000000}"/>
          </ac:spMkLst>
        </pc:spChg>
        <pc:spChg chg="mod">
          <ac:chgData name="Emilie Olufsen" userId="09c0d015-e2c0-422a-a540-a7677bbe1119" providerId="ADAL" clId="{D085AB50-EE25-44AD-B632-5FB96EE2BC73}" dt="2024-08-28T16:22:04.655" v="176" actId="2711"/>
          <ac:spMkLst>
            <pc:docMk/>
            <pc:sldMk cId="0" sldId="258"/>
            <ac:spMk id="94" creationId="{00000000-0000-0000-0000-000000000000}"/>
          </ac:spMkLst>
        </pc:spChg>
        <pc:spChg chg="mod">
          <ac:chgData name="Emilie Olufsen" userId="09c0d015-e2c0-422a-a540-a7677bbe1119" providerId="ADAL" clId="{D085AB50-EE25-44AD-B632-5FB96EE2BC73}" dt="2024-08-28T16:22:04.655" v="176" actId="2711"/>
          <ac:spMkLst>
            <pc:docMk/>
            <pc:sldMk cId="0" sldId="258"/>
            <ac:spMk id="95" creationId="{00000000-0000-0000-0000-000000000000}"/>
          </ac:spMkLst>
        </pc:spChg>
        <pc:spChg chg="mod">
          <ac:chgData name="Emilie Olufsen" userId="09c0d015-e2c0-422a-a540-a7677bbe1119" providerId="ADAL" clId="{D085AB50-EE25-44AD-B632-5FB96EE2BC73}" dt="2024-08-28T16:22:18.013" v="177" actId="2711"/>
          <ac:spMkLst>
            <pc:docMk/>
            <pc:sldMk cId="0" sldId="258"/>
            <ac:spMk id="100" creationId="{00000000-0000-0000-0000-000000000000}"/>
          </ac:spMkLst>
        </pc:spChg>
        <pc:spChg chg="mod">
          <ac:chgData name="Emilie Olufsen" userId="09c0d015-e2c0-422a-a540-a7677bbe1119" providerId="ADAL" clId="{D085AB50-EE25-44AD-B632-5FB96EE2BC73}" dt="2024-08-28T16:22:18.013" v="177" actId="2711"/>
          <ac:spMkLst>
            <pc:docMk/>
            <pc:sldMk cId="0" sldId="258"/>
            <ac:spMk id="101" creationId="{00000000-0000-0000-0000-000000000000}"/>
          </ac:spMkLst>
        </pc:spChg>
        <pc:spChg chg="mod">
          <ac:chgData name="Emilie Olufsen" userId="09c0d015-e2c0-422a-a540-a7677bbe1119" providerId="ADAL" clId="{D085AB50-EE25-44AD-B632-5FB96EE2BC73}" dt="2024-08-28T16:22:18.013" v="177" actId="2711"/>
          <ac:spMkLst>
            <pc:docMk/>
            <pc:sldMk cId="0" sldId="258"/>
            <ac:spMk id="102" creationId="{00000000-0000-0000-0000-000000000000}"/>
          </ac:spMkLst>
        </pc:spChg>
        <pc:spChg chg="mod">
          <ac:chgData name="Emilie Olufsen" userId="09c0d015-e2c0-422a-a540-a7677bbe1119" providerId="ADAL" clId="{D085AB50-EE25-44AD-B632-5FB96EE2BC73}" dt="2024-08-28T16:22:18.013" v="177" actId="2711"/>
          <ac:spMkLst>
            <pc:docMk/>
            <pc:sldMk cId="0" sldId="258"/>
            <ac:spMk id="103" creationId="{00000000-0000-0000-0000-000000000000}"/>
          </ac:spMkLst>
        </pc:spChg>
        <pc:spChg chg="mod">
          <ac:chgData name="Emilie Olufsen" userId="09c0d015-e2c0-422a-a540-a7677bbe1119" providerId="ADAL" clId="{D085AB50-EE25-44AD-B632-5FB96EE2BC73}" dt="2024-08-28T16:22:18.013" v="177" actId="2711"/>
          <ac:spMkLst>
            <pc:docMk/>
            <pc:sldMk cId="0" sldId="258"/>
            <ac:spMk id="104" creationId="{00000000-0000-0000-0000-000000000000}"/>
          </ac:spMkLst>
        </pc:spChg>
        <pc:spChg chg="mod">
          <ac:chgData name="Emilie Olufsen" userId="09c0d015-e2c0-422a-a540-a7677bbe1119" providerId="ADAL" clId="{D085AB50-EE25-44AD-B632-5FB96EE2BC73}" dt="2024-08-28T16:22:18.013" v="177" actId="2711"/>
          <ac:spMkLst>
            <pc:docMk/>
            <pc:sldMk cId="0" sldId="258"/>
            <ac:spMk id="105" creationId="{00000000-0000-0000-0000-000000000000}"/>
          </ac:spMkLst>
        </pc:spChg>
        <pc:spChg chg="mod">
          <ac:chgData name="Emilie Olufsen" userId="09c0d015-e2c0-422a-a540-a7677bbe1119" providerId="ADAL" clId="{D085AB50-EE25-44AD-B632-5FB96EE2BC73}" dt="2024-08-28T16:22:18.013" v="177" actId="2711"/>
          <ac:spMkLst>
            <pc:docMk/>
            <pc:sldMk cId="0" sldId="258"/>
            <ac:spMk id="106" creationId="{00000000-0000-0000-0000-000000000000}"/>
          </ac:spMkLst>
        </pc:spChg>
      </pc:sldChg>
      <pc:sldChg chg="addSp modSp mod">
        <pc:chgData name="Emilie Olufsen" userId="09c0d015-e2c0-422a-a540-a7677bbe1119" providerId="ADAL" clId="{D085AB50-EE25-44AD-B632-5FB96EE2BC73}" dt="2024-08-28T16:29:32.388" v="187" actId="14100"/>
        <pc:sldMkLst>
          <pc:docMk/>
          <pc:sldMk cId="0" sldId="259"/>
        </pc:sldMkLst>
        <pc:spChg chg="add mod ord">
          <ac:chgData name="Emilie Olufsen" userId="09c0d015-e2c0-422a-a540-a7677bbe1119" providerId="ADAL" clId="{D085AB50-EE25-44AD-B632-5FB96EE2BC73}" dt="2024-08-28T16:24:37.113" v="180" actId="167"/>
          <ac:spMkLst>
            <pc:docMk/>
            <pc:sldMk cId="0" sldId="259"/>
            <ac:spMk id="5" creationId="{59DF742D-28F2-1E38-B9F2-1BFFF030AF4B}"/>
          </ac:spMkLst>
        </pc:spChg>
        <pc:spChg chg="mod">
          <ac:chgData name="Emilie Olufsen" userId="09c0d015-e2c0-422a-a540-a7677bbe1119" providerId="ADAL" clId="{D085AB50-EE25-44AD-B632-5FB96EE2BC73}" dt="2024-08-28T16:29:25.112" v="183" actId="14100"/>
          <ac:spMkLst>
            <pc:docMk/>
            <pc:sldMk cId="0" sldId="259"/>
            <ac:spMk id="120" creationId="{00000000-0000-0000-0000-000000000000}"/>
          </ac:spMkLst>
        </pc:spChg>
        <pc:spChg chg="mod">
          <ac:chgData name="Emilie Olufsen" userId="09c0d015-e2c0-422a-a540-a7677bbe1119" providerId="ADAL" clId="{D085AB50-EE25-44AD-B632-5FB96EE2BC73}" dt="2024-08-28T16:29:32.388" v="187" actId="14100"/>
          <ac:spMkLst>
            <pc:docMk/>
            <pc:sldMk cId="0" sldId="259"/>
            <ac:spMk id="121" creationId="{00000000-0000-0000-0000-000000000000}"/>
          </ac:spMkLst>
        </pc:spChg>
      </pc:sldChg>
      <pc:sldChg chg="modSp mod">
        <pc:chgData name="Emilie Olufsen" userId="09c0d015-e2c0-422a-a540-a7677bbe1119" providerId="ADAL" clId="{D085AB50-EE25-44AD-B632-5FB96EE2BC73}" dt="2024-08-28T16:21:21.926" v="173" actId="1036"/>
        <pc:sldMkLst>
          <pc:docMk/>
          <pc:sldMk cId="0" sldId="260"/>
        </pc:sldMkLst>
        <pc:spChg chg="mod">
          <ac:chgData name="Emilie Olufsen" userId="09c0d015-e2c0-422a-a540-a7677bbe1119" providerId="ADAL" clId="{D085AB50-EE25-44AD-B632-5FB96EE2BC73}" dt="2024-08-28T16:21:21.926" v="173" actId="1036"/>
          <ac:spMkLst>
            <pc:docMk/>
            <pc:sldMk cId="0" sldId="260"/>
            <ac:spMk id="2" creationId="{F61556C7-0D41-B7F3-6247-55BBF974B1BB}"/>
          </ac:spMkLst>
        </pc:spChg>
      </pc:sldChg>
      <pc:sldChg chg="addSp delSp modSp mod modClrScheme chgLayout">
        <pc:chgData name="Emilie Olufsen" userId="09c0d015-e2c0-422a-a540-a7677bbe1119" providerId="ADAL" clId="{D085AB50-EE25-44AD-B632-5FB96EE2BC73}" dt="2024-08-28T16:24:32.466" v="178" actId="14100"/>
        <pc:sldMkLst>
          <pc:docMk/>
          <pc:sldMk cId="0" sldId="261"/>
        </pc:sldMkLst>
        <pc:spChg chg="add del mod ord">
          <ac:chgData name="Emilie Olufsen" userId="09c0d015-e2c0-422a-a540-a7677bbe1119" providerId="ADAL" clId="{D085AB50-EE25-44AD-B632-5FB96EE2BC73}" dt="2024-08-28T16:06:52.004" v="1" actId="478"/>
          <ac:spMkLst>
            <pc:docMk/>
            <pc:sldMk cId="0" sldId="261"/>
            <ac:spMk id="2" creationId="{7200D4A4-01E0-A905-1989-B0F6D386EBAA}"/>
          </ac:spMkLst>
        </pc:spChg>
        <pc:spChg chg="add del mod ord">
          <ac:chgData name="Emilie Olufsen" userId="09c0d015-e2c0-422a-a540-a7677bbe1119" providerId="ADAL" clId="{D085AB50-EE25-44AD-B632-5FB96EE2BC73}" dt="2024-08-28T16:06:53.231" v="2" actId="478"/>
          <ac:spMkLst>
            <pc:docMk/>
            <pc:sldMk cId="0" sldId="261"/>
            <ac:spMk id="3" creationId="{F42C3A2C-9127-8D21-16E5-45680C435C6A}"/>
          </ac:spMkLst>
        </pc:spChg>
        <pc:spChg chg="add del mod ord">
          <ac:chgData name="Emilie Olufsen" userId="09c0d015-e2c0-422a-a540-a7677bbe1119" providerId="ADAL" clId="{D085AB50-EE25-44AD-B632-5FB96EE2BC73}" dt="2024-08-28T16:07:50.209" v="17" actId="478"/>
          <ac:spMkLst>
            <pc:docMk/>
            <pc:sldMk cId="0" sldId="261"/>
            <ac:spMk id="4" creationId="{5C4F8A7C-C998-F50C-E983-D8C84A2B5F06}"/>
          </ac:spMkLst>
        </pc:spChg>
        <pc:spChg chg="add mod ord">
          <ac:chgData name="Emilie Olufsen" userId="09c0d015-e2c0-422a-a540-a7677bbe1119" providerId="ADAL" clId="{D085AB50-EE25-44AD-B632-5FB96EE2BC73}" dt="2024-08-28T16:08:47.516" v="38" actId="1076"/>
          <ac:spMkLst>
            <pc:docMk/>
            <pc:sldMk cId="0" sldId="261"/>
            <ac:spMk id="5" creationId="{A268A2A3-19DD-0877-5FDA-340CDF7C8794}"/>
          </ac:spMkLst>
        </pc:spChg>
        <pc:spChg chg="add mod ord">
          <ac:chgData name="Emilie Olufsen" userId="09c0d015-e2c0-422a-a540-a7677bbe1119" providerId="ADAL" clId="{D085AB50-EE25-44AD-B632-5FB96EE2BC73}" dt="2024-08-28T16:24:32.466" v="178" actId="14100"/>
          <ac:spMkLst>
            <pc:docMk/>
            <pc:sldMk cId="0" sldId="261"/>
            <ac:spMk id="6" creationId="{FACCA5D5-A8EB-865F-433C-BBA444BD7878}"/>
          </ac:spMkLst>
        </pc:spChg>
        <pc:spChg chg="mod">
          <ac:chgData name="Emilie Olufsen" userId="09c0d015-e2c0-422a-a540-a7677bbe1119" providerId="ADAL" clId="{D085AB50-EE25-44AD-B632-5FB96EE2BC73}" dt="2024-08-28T16:08:45.714" v="34" actId="14100"/>
          <ac:spMkLst>
            <pc:docMk/>
            <pc:sldMk cId="0" sldId="261"/>
            <ac:spMk id="143" creationId="{00000000-0000-0000-0000-000000000000}"/>
          </ac:spMkLst>
        </pc:spChg>
        <pc:spChg chg="mod">
          <ac:chgData name="Emilie Olufsen" userId="09c0d015-e2c0-422a-a540-a7677bbe1119" providerId="ADAL" clId="{D085AB50-EE25-44AD-B632-5FB96EE2BC73}" dt="2024-08-28T16:07:25.473" v="10" actId="14100"/>
          <ac:spMkLst>
            <pc:docMk/>
            <pc:sldMk cId="0" sldId="261"/>
            <ac:spMk id="144" creationId="{00000000-0000-0000-0000-000000000000}"/>
          </ac:spMkLst>
        </pc:spChg>
        <pc:spChg chg="del mod">
          <ac:chgData name="Emilie Olufsen" userId="09c0d015-e2c0-422a-a540-a7677bbe1119" providerId="ADAL" clId="{D085AB50-EE25-44AD-B632-5FB96EE2BC73}" dt="2024-08-28T16:07:57.541" v="20" actId="478"/>
          <ac:spMkLst>
            <pc:docMk/>
            <pc:sldMk cId="0" sldId="261"/>
            <ac:spMk id="146" creationId="{00000000-0000-0000-0000-000000000000}"/>
          </ac:spMkLst>
        </pc:spChg>
        <pc:spChg chg="mod">
          <ac:chgData name="Emilie Olufsen" userId="09c0d015-e2c0-422a-a540-a7677bbe1119" providerId="ADAL" clId="{D085AB50-EE25-44AD-B632-5FB96EE2BC73}" dt="2024-08-28T16:08:44.612" v="31" actId="1076"/>
          <ac:spMkLst>
            <pc:docMk/>
            <pc:sldMk cId="0" sldId="261"/>
            <ac:spMk id="147" creationId="{00000000-0000-0000-0000-000000000000}"/>
          </ac:spMkLst>
        </pc:spChg>
        <pc:picChg chg="mod">
          <ac:chgData name="Emilie Olufsen" userId="09c0d015-e2c0-422a-a540-a7677bbe1119" providerId="ADAL" clId="{D085AB50-EE25-44AD-B632-5FB96EE2BC73}" dt="2024-08-28T16:08:47.060" v="37" actId="1076"/>
          <ac:picMkLst>
            <pc:docMk/>
            <pc:sldMk cId="0" sldId="261"/>
            <ac:picMk id="145" creationId="{00000000-0000-0000-0000-000000000000}"/>
          </ac:picMkLst>
        </pc:picChg>
      </pc:sldChg>
      <pc:sldChg chg="addSp delSp modSp mod">
        <pc:chgData name="Emilie Olufsen" userId="09c0d015-e2c0-422a-a540-a7677bbe1119" providerId="ADAL" clId="{D085AB50-EE25-44AD-B632-5FB96EE2BC73}" dt="2024-08-28T16:20:54.435" v="169" actId="1037"/>
        <pc:sldMkLst>
          <pc:docMk/>
          <pc:sldMk cId="123281580" sldId="2134806332"/>
        </pc:sldMkLst>
        <pc:spChg chg="add del">
          <ac:chgData name="Emilie Olufsen" userId="09c0d015-e2c0-422a-a540-a7677bbe1119" providerId="ADAL" clId="{D085AB50-EE25-44AD-B632-5FB96EE2BC73}" dt="2024-08-28T16:19:55.371" v="45" actId="478"/>
          <ac:spMkLst>
            <pc:docMk/>
            <pc:sldMk cId="123281580" sldId="2134806332"/>
            <ac:spMk id="6" creationId="{C6B711FA-C091-6645-AF2F-1D72EC13D253}"/>
          </ac:spMkLst>
        </pc:spChg>
        <pc:picChg chg="del">
          <ac:chgData name="Emilie Olufsen" userId="09c0d015-e2c0-422a-a540-a7677bbe1119" providerId="ADAL" clId="{D085AB50-EE25-44AD-B632-5FB96EE2BC73}" dt="2024-08-28T16:19:47.534" v="43" actId="478"/>
          <ac:picMkLst>
            <pc:docMk/>
            <pc:sldMk cId="123281580" sldId="2134806332"/>
            <ac:picMk id="5" creationId="{C5F2B109-EEC8-C8A1-CE20-5976DDCE2D99}"/>
          </ac:picMkLst>
        </pc:picChg>
        <pc:picChg chg="add mod">
          <ac:chgData name="Emilie Olufsen" userId="09c0d015-e2c0-422a-a540-a7677bbe1119" providerId="ADAL" clId="{D085AB50-EE25-44AD-B632-5FB96EE2BC73}" dt="2024-08-28T16:20:54.435" v="169" actId="1037"/>
          <ac:picMkLst>
            <pc:docMk/>
            <pc:sldMk cId="123281580" sldId="2134806332"/>
            <ac:picMk id="8" creationId="{814B990E-E396-65BE-2798-E3E718277CB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323E1-404A-9047-805A-AD9065F2C140}" type="datetimeFigureOut">
              <a:rPr lang="en-US" smtClean="0"/>
              <a:t>8/28/2024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D310F6-1553-0B42-9D97-1194B94BC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984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b83ab1195a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g2b83ab1195a_0_26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Preliminary analysis, acknowledgement to PSC. Lots more data to analyse, high-level summary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Brought together interdisciplinary researchers, academia and gov/policy. Public policy.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Opportunities not challenges, what research questions and societal challenges could we address if…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3 sets of activities:1)  brainstorming sensitive data types 2) thinking about societal challenges 3) bringing these together to form use cases.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Final prioritisation acitivites, votes, and a ‘Dragon’s den’ style pitch session for each groups’ favourite use case, which everyone could vote on</a:t>
            </a:r>
            <a:endParaRPr/>
          </a:p>
        </p:txBody>
      </p:sp>
      <p:sp>
        <p:nvSpPr>
          <p:cNvPr id="73" name="Google Shape;73;g2b83ab1195a_0_26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b83ab1195a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" name="Google Shape;82;g2b83ab1195a_0_19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Who came? DARE UK pan-UKRI, reflected also in workshop participants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Public panel of 7 members of public, inc. Angela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Interdisciplinary researchers, interdisciplinarity across participants (MRC and ESRC - prevalence of sensitive data), and </a:t>
            </a:r>
            <a:r>
              <a:rPr lang="en-GB" i="1"/>
              <a:t>within</a:t>
            </a:r>
            <a:r>
              <a:rPr lang="en-GB"/>
              <a:t> participants (⅓ work across different RCs)</a:t>
            </a:r>
            <a:endParaRPr/>
          </a:p>
        </p:txBody>
      </p:sp>
      <p:sp>
        <p:nvSpPr>
          <p:cNvPr id="83" name="Google Shape;83;g2b83ab1195a_0_19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78651b635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130300" y="661988"/>
            <a:ext cx="9118600" cy="5129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278651b6355_0_1:notes"/>
          <p:cNvSpPr txBox="1">
            <a:spLocks noGrp="1"/>
          </p:cNvSpPr>
          <p:nvPr>
            <p:ph type="body" idx="1"/>
          </p:nvPr>
        </p:nvSpPr>
        <p:spPr>
          <a:xfrm>
            <a:off x="864454" y="6034528"/>
            <a:ext cx="5129100" cy="2817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b83ab1195a_8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g2b83ab1195a_8_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Use cases looked to address some of the most pressing and long-standing societal problems.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Inequality &amp; obesity since 1970s (still climbing, more and more pressing as a gobal health challenge) , climate change since ind revolution, productivity paradox since 2008 financial crash.</a:t>
            </a:r>
            <a:br>
              <a:rPr lang="en-GB"/>
            </a:br>
            <a:endParaRPr/>
          </a:p>
        </p:txBody>
      </p:sp>
      <p:sp>
        <p:nvSpPr>
          <p:cNvPr id="132" name="Google Shape;132;g2b83ab1195a_8_5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78651b6355_0_4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130300" y="661988"/>
            <a:ext cx="9118600" cy="5129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278651b6355_0_408:notes"/>
          <p:cNvSpPr txBox="1">
            <a:spLocks noGrp="1"/>
          </p:cNvSpPr>
          <p:nvPr>
            <p:ph type="body" idx="1"/>
          </p:nvPr>
        </p:nvSpPr>
        <p:spPr>
          <a:xfrm>
            <a:off x="864454" y="6034528"/>
            <a:ext cx="5129100" cy="2817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78651b6355_0_4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78651b6355_0_4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Preliminary analysis, looking at 12 of the ‘prioritised’ use cases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Looks to identify higher impact use cases according to number of cross domain links, and likely public benefit (function of number affected, and the benefit to them)</a:t>
            </a:r>
            <a:endParaRPr/>
          </a:p>
        </p:txBody>
      </p:sp>
      <p:sp>
        <p:nvSpPr>
          <p:cNvPr id="157" name="Google Shape;157;g278651b6355_0_4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9.xml"/><Relationship Id="rId4" Type="http://schemas.openxmlformats.org/officeDocument/2006/relationships/image" Target="../media/image1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1.xml"/><Relationship Id="rId5" Type="http://schemas.openxmlformats.org/officeDocument/2006/relationships/image" Target="../media/image12.png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2.xml"/><Relationship Id="rId5" Type="http://schemas.openxmlformats.org/officeDocument/2006/relationships/image" Target="../media/image11.png"/><Relationship Id="rId4" Type="http://schemas.openxmlformats.org/officeDocument/2006/relationships/image" Target="../media/image1.emf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3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5.xml"/><Relationship Id="rId5" Type="http://schemas.openxmlformats.org/officeDocument/2006/relationships/image" Target="../media/image12.png"/><Relationship Id="rId4" Type="http://schemas.openxmlformats.org/officeDocument/2006/relationships/image" Target="../media/image1.emf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6.xml"/><Relationship Id="rId5" Type="http://schemas.openxmlformats.org/officeDocument/2006/relationships/image" Target="../media/image11.png"/><Relationship Id="rId4" Type="http://schemas.openxmlformats.org/officeDocument/2006/relationships/image" Target="../media/image1.emf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7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.bin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.xml"/><Relationship Id="rId5" Type="http://schemas.openxmlformats.org/officeDocument/2006/relationships/image" Target="../media/image12.png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.xml"/><Relationship Id="rId5" Type="http://schemas.openxmlformats.org/officeDocument/2006/relationships/image" Target="../media/image11.png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E37FFBEC-A769-46B9-9FF6-492D6E2F0C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9148869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E37FFBEC-A769-46B9-9FF6-492D6E2F0C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251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C9AE2B-70BC-4BAC-B770-3EB8B0B29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305" y="390526"/>
            <a:ext cx="9000295" cy="8896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2" name="Slide Number Placeholder 11">
            <a:extLst>
              <a:ext uri="{FF2B5EF4-FFF2-40B4-BE49-F238E27FC236}">
                <a16:creationId xmlns:a16="http://schemas.microsoft.com/office/drawing/2014/main" id="{38CC9817-661E-1D28-191E-A5E7416437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5845" y="6337172"/>
            <a:ext cx="323849" cy="180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A colorful geometric shapes on a black background&#10;&#10;Description automatically generated">
            <a:extLst>
              <a:ext uri="{FF2B5EF4-FFF2-40B4-BE49-F238E27FC236}">
                <a16:creationId xmlns:a16="http://schemas.microsoft.com/office/drawing/2014/main" id="{D665E6D0-6256-1376-6885-A0222BC8F1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329" y="2005734"/>
            <a:ext cx="5465341" cy="284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578902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57198525-27C7-2897-6CC2-F815D1265B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04" y="1520825"/>
            <a:ext cx="11447391" cy="43442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11">
            <a:extLst>
              <a:ext uri="{FF2B5EF4-FFF2-40B4-BE49-F238E27FC236}">
                <a16:creationId xmlns:a16="http://schemas.microsoft.com/office/drawing/2014/main" id="{DEC94EC4-3FF2-4669-B94A-071F6E8B99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5845" y="6337172"/>
            <a:ext cx="323849" cy="180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2764E0AE-D996-9BEC-BE76-42C0680E3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306" y="390526"/>
            <a:ext cx="9000000" cy="889636"/>
          </a:xfrm>
          <a:prstGeom prst="rect">
            <a:avLst/>
          </a:prstGeom>
        </p:spPr>
        <p:txBody>
          <a:bodyPr vert="horz" lIns="36000" tIns="36000" rIns="36000" bIns="36000" rtlCol="0" anchor="b">
            <a:noAutofit/>
          </a:bodyPr>
          <a:lstStyle/>
          <a:p>
            <a:r>
              <a:rPr lang="en-GB"/>
              <a:t>Click to edit Master title</a:t>
            </a:r>
            <a:br>
              <a:rPr lang="en-GB"/>
            </a:br>
            <a:r>
              <a:rPr lang="en-GB"/>
              <a:t>Allowance for heading to span over 2 lines</a:t>
            </a:r>
            <a:endParaRPr lang="en-US"/>
          </a:p>
        </p:txBody>
      </p:sp>
      <p:pic>
        <p:nvPicPr>
          <p:cNvPr id="8" name="Picture 7" descr="A black and grey text&#10;&#10;Description automatically generated">
            <a:extLst>
              <a:ext uri="{FF2B5EF4-FFF2-40B4-BE49-F238E27FC236}">
                <a16:creationId xmlns:a16="http://schemas.microsoft.com/office/drawing/2014/main" id="{4828571E-F26B-B8A8-9D39-245599C5D2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36"/>
          <a:stretch/>
        </p:blipFill>
        <p:spPr>
          <a:xfrm>
            <a:off x="4325798" y="1721420"/>
            <a:ext cx="3540402" cy="3415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1463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ext and portrai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and grey text&#10;&#10;Description automatically generated">
            <a:extLst>
              <a:ext uri="{FF2B5EF4-FFF2-40B4-BE49-F238E27FC236}">
                <a16:creationId xmlns:a16="http://schemas.microsoft.com/office/drawing/2014/main" id="{4828571E-F26B-B8A8-9D39-245599C5D2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36"/>
          <a:stretch/>
        </p:blipFill>
        <p:spPr>
          <a:xfrm>
            <a:off x="4325799" y="1721420"/>
            <a:ext cx="3540402" cy="34151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2304" y="390526"/>
            <a:ext cx="9000000" cy="889636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</a:t>
            </a:r>
            <a:br>
              <a:rPr lang="en-GB"/>
            </a:br>
            <a:r>
              <a:rPr lang="en-GB"/>
              <a:t>Allowance for heading to span over 2 lines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305" y="1520826"/>
            <a:ext cx="7569566" cy="43452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ACEDF0-2317-7D49-BA0B-C229BA7FB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29601" y="1530774"/>
            <a:ext cx="3590096" cy="434520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Slide Number Placeholder 11">
            <a:extLst>
              <a:ext uri="{FF2B5EF4-FFF2-40B4-BE49-F238E27FC236}">
                <a16:creationId xmlns:a16="http://schemas.microsoft.com/office/drawing/2014/main" id="{743C68B2-013E-4423-E257-B1127D60B4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5845" y="6337172"/>
            <a:ext cx="323849" cy="180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448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ext and portrai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ack and grey text&#10;&#10;Description automatically generated">
            <a:extLst>
              <a:ext uri="{FF2B5EF4-FFF2-40B4-BE49-F238E27FC236}">
                <a16:creationId xmlns:a16="http://schemas.microsoft.com/office/drawing/2014/main" id="{4828571E-F26B-B8A8-9D39-245599C5D2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36"/>
          <a:stretch/>
        </p:blipFill>
        <p:spPr>
          <a:xfrm>
            <a:off x="4325799" y="1721420"/>
            <a:ext cx="3540402" cy="3415159"/>
          </a:xfrm>
          <a:prstGeom prst="rect">
            <a:avLst/>
          </a:prstGeom>
        </p:spPr>
      </p:pic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B0B4AEE4-E6AC-C696-3203-7AF302C9905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297583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95" imgH="394" progId="TCLayout.ActiveDocument.1">
                  <p:embed/>
                </p:oleObj>
              </mc:Choice>
              <mc:Fallback>
                <p:oleObj name="think-cell Slide" r:id="rId4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0B4AEE4-E6AC-C696-3203-7AF302C990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0131" y="1520826"/>
            <a:ext cx="7569566" cy="43452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2304" y="390526"/>
            <a:ext cx="9000000" cy="889636"/>
          </a:xfrm>
        </p:spPr>
        <p:txBody>
          <a:bodyPr vert="horz"/>
          <a:lstStyle>
            <a:lvl1pPr>
              <a:defRPr/>
            </a:lvl1pPr>
          </a:lstStyle>
          <a:p>
            <a:r>
              <a:rPr lang="en-GB"/>
              <a:t>Click to edit Master title</a:t>
            </a:r>
            <a:br>
              <a:rPr lang="en-GB"/>
            </a:br>
            <a:r>
              <a:rPr lang="en-GB"/>
              <a:t>Allowance for heading to span over 2 lines</a:t>
            </a: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ACEDF0-2317-7D49-BA0B-C229BA7FB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2304" y="1530774"/>
            <a:ext cx="3590096" cy="434520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Slide Number Placeholder 11">
            <a:extLst>
              <a:ext uri="{FF2B5EF4-FFF2-40B4-BE49-F238E27FC236}">
                <a16:creationId xmlns:a16="http://schemas.microsoft.com/office/drawing/2014/main" id="{743C68B2-013E-4423-E257-B1127D60B4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5845" y="6337172"/>
            <a:ext cx="323849" cy="180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1797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title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grey text&#10;&#10;Description automatically generated">
            <a:extLst>
              <a:ext uri="{FF2B5EF4-FFF2-40B4-BE49-F238E27FC236}">
                <a16:creationId xmlns:a16="http://schemas.microsoft.com/office/drawing/2014/main" id="{4828571E-F26B-B8A8-9D39-245599C5D2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36"/>
          <a:stretch/>
        </p:blipFill>
        <p:spPr>
          <a:xfrm>
            <a:off x="4325799" y="1721420"/>
            <a:ext cx="3540402" cy="341515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1C9AE2B-70BC-4BAC-B770-3EB8B0B29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304" y="390526"/>
            <a:ext cx="9000000" cy="8896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2" name="Slide Number Placeholder 11">
            <a:extLst>
              <a:ext uri="{FF2B5EF4-FFF2-40B4-BE49-F238E27FC236}">
                <a16:creationId xmlns:a16="http://schemas.microsoft.com/office/drawing/2014/main" id="{38CC9817-661E-1D28-191E-A5E7416437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5845" y="6337172"/>
            <a:ext cx="323849" cy="180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7412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01244A1A-5EDA-1186-EEAB-2A08C890195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0114006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1244A1A-5EDA-1186-EEAB-2A08C890195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57368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page text" type="obj">
  <p:cSld name="3_Full page 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>
            <a:spLocks noGrp="1"/>
          </p:cNvSpPr>
          <p:nvPr>
            <p:ph type="title"/>
          </p:nvPr>
        </p:nvSpPr>
        <p:spPr>
          <a:xfrm>
            <a:off x="372305" y="390526"/>
            <a:ext cx="11447400" cy="88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" tIns="36000" rIns="36000" bIns="360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body" idx="1"/>
          </p:nvPr>
        </p:nvSpPr>
        <p:spPr>
          <a:xfrm>
            <a:off x="372305" y="1520825"/>
            <a:ext cx="11447400" cy="46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 b="0"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o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8"/>
          <p:cNvSpPr txBox="1">
            <a:spLocks noGrp="1"/>
          </p:cNvSpPr>
          <p:nvPr>
            <p:ph type="sldNum" idx="12"/>
          </p:nvPr>
        </p:nvSpPr>
        <p:spPr>
          <a:xfrm>
            <a:off x="11495847" y="6518589"/>
            <a:ext cx="3237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| </a:t>
            </a: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024019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Just header">
  <p:cSld name="Just 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2a3741deb9c_0_282"/>
          <p:cNvSpPr txBox="1">
            <a:spLocks noGrp="1"/>
          </p:cNvSpPr>
          <p:nvPr>
            <p:ph type="title"/>
          </p:nvPr>
        </p:nvSpPr>
        <p:spPr>
          <a:xfrm>
            <a:off x="839788" y="560098"/>
            <a:ext cx="84471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074551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Title and Subtitl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78651b6355_0_393"/>
          <p:cNvSpPr txBox="1">
            <a:spLocks noGrp="1"/>
          </p:cNvSpPr>
          <p:nvPr>
            <p:ph type="title"/>
          </p:nvPr>
        </p:nvSpPr>
        <p:spPr>
          <a:xfrm>
            <a:off x="371475" y="441325"/>
            <a:ext cx="9360000" cy="5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45700" rIns="72000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g278651b6355_0_393"/>
          <p:cNvSpPr txBox="1">
            <a:spLocks noGrp="1"/>
          </p:cNvSpPr>
          <p:nvPr>
            <p:ph type="sldNum" idx="12"/>
          </p:nvPr>
        </p:nvSpPr>
        <p:spPr>
          <a:xfrm>
            <a:off x="11280525" y="6461045"/>
            <a:ext cx="5400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2" name="Google Shape;62;g278651b6355_0_393"/>
          <p:cNvSpPr txBox="1">
            <a:spLocks noGrp="1"/>
          </p:cNvSpPr>
          <p:nvPr>
            <p:ph type="body" idx="1"/>
          </p:nvPr>
        </p:nvSpPr>
        <p:spPr>
          <a:xfrm>
            <a:off x="371475" y="1082008"/>
            <a:ext cx="5760000" cy="2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45700" rIns="72000" bIns="45700" anchor="b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  <a:defRPr sz="1200" cap="none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g278651b6355_0_393"/>
          <p:cNvSpPr txBox="1">
            <a:spLocks noGrp="1"/>
          </p:cNvSpPr>
          <p:nvPr>
            <p:ph type="body" idx="2"/>
          </p:nvPr>
        </p:nvSpPr>
        <p:spPr>
          <a:xfrm>
            <a:off x="3053556" y="6421436"/>
            <a:ext cx="6156300" cy="3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1pPr>
            <a:lvl2pPr marL="914400" lvl="1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marL="1371600" lvl="2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o"/>
              <a:defRPr sz="1000"/>
            </a:lvl3pPr>
            <a:lvl4pPr marL="1828800" lvl="3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▪"/>
              <a:defRPr sz="1000"/>
            </a:lvl4pPr>
            <a:lvl5pPr marL="2286000" lvl="4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880150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33832E73-CAC5-47F4-C7E7-D08E7FEFCFC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6458511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3832E73-CAC5-47F4-C7E7-D08E7FEFCFC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96984F7-6F7D-17D0-BE3D-991DD1CAB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306" y="390526"/>
            <a:ext cx="5345005" cy="889636"/>
          </a:xfrm>
        </p:spPr>
        <p:txBody>
          <a:bodyPr vert="horz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B90DFA-AABF-3F2A-1A8E-5840E986D0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 descr="A colorful rainbow with black background&#10;&#10;Description automatically generated">
            <a:extLst>
              <a:ext uri="{FF2B5EF4-FFF2-40B4-BE49-F238E27FC236}">
                <a16:creationId xmlns:a16="http://schemas.microsoft.com/office/drawing/2014/main" id="{17E4C188-3B9F-9C1C-6334-BA98A75B869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8491832" y="3309128"/>
            <a:ext cx="3841252" cy="3671238"/>
          </a:xfrm>
          <a:prstGeom prst="rect">
            <a:avLst/>
          </a:prstGeom>
        </p:spPr>
      </p:pic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7B4AECF8-19EE-5114-98FD-8DD4A94B58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05" y="1520825"/>
            <a:ext cx="5345006" cy="43442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A34A0CE8-9E6D-E06C-66BA-A80330F623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74691" y="1530774"/>
            <a:ext cx="5345006" cy="434520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054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856962BD-CC62-F987-A97E-268D4EC2A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410" y="2453147"/>
            <a:ext cx="7740000" cy="676800"/>
          </a:xfrm>
          <a:prstGeom prst="rect">
            <a:avLst/>
          </a:prstGeom>
        </p:spPr>
        <p:txBody>
          <a:bodyPr vert="horz" lIns="90000" tIns="46800" rIns="90000" bIns="46800" rtlCol="0" anchor="b">
            <a:noAutofit/>
          </a:bodyPr>
          <a:lstStyle>
            <a:lvl1pPr>
              <a:defRPr sz="3200"/>
            </a:lvl1pPr>
          </a:lstStyle>
          <a:p>
            <a:r>
              <a:rPr lang="en-GB"/>
              <a:t>Click to edit Master title</a:t>
            </a:r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C93C9C1-D4AD-B251-A24D-18AB0CF2B4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0410" y="3368046"/>
            <a:ext cx="3823998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GB"/>
              <a:t>Click to edit Master subtitle</a:t>
            </a:r>
          </a:p>
        </p:txBody>
      </p:sp>
    </p:spTree>
    <p:extLst>
      <p:ext uri="{BB962C8B-B14F-4D97-AF65-F5344CB8AC3E}">
        <p14:creationId xmlns:p14="http://schemas.microsoft.com/office/powerpoint/2010/main" val="6703683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984F7-6F7D-17D0-BE3D-991DD1CAB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B90DFA-AABF-3F2A-1A8E-5840E986D0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 descr="A colorful rainbow with black background&#10;&#10;Description automatically generated">
            <a:extLst>
              <a:ext uri="{FF2B5EF4-FFF2-40B4-BE49-F238E27FC236}">
                <a16:creationId xmlns:a16="http://schemas.microsoft.com/office/drawing/2014/main" id="{17E4C188-3B9F-9C1C-6334-BA98A75B86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8491832" y="3309128"/>
            <a:ext cx="3841252" cy="367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6390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F13D4156-2E9B-426F-42D1-2919E04D7D2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9609180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13D4156-2E9B-426F-42D1-2919E04D7D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 descr="A colorful geometric shapes on a black background&#10;&#10;Description automatically generated">
            <a:extLst>
              <a:ext uri="{FF2B5EF4-FFF2-40B4-BE49-F238E27FC236}">
                <a16:creationId xmlns:a16="http://schemas.microsoft.com/office/drawing/2014/main" id="{7AAFE6CB-04C5-F372-A6DD-213BE157E94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329" y="2005734"/>
            <a:ext cx="5465341" cy="28465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6984F7-6F7D-17D0-BE3D-991DD1CAB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306" y="390526"/>
            <a:ext cx="5345004" cy="889636"/>
          </a:xfrm>
        </p:spPr>
        <p:txBody>
          <a:bodyPr vert="horz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B90DFA-AABF-3F2A-1A8E-5840E986D0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E571981-8E63-4B81-1552-09AB3D2ADA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05" y="1520825"/>
            <a:ext cx="5345005" cy="43442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7AE1BF33-9558-5458-DFF3-BBD7513250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74691" y="1530774"/>
            <a:ext cx="5345006" cy="434520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8091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984F7-6F7D-17D0-BE3D-991DD1CAB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B90DFA-AABF-3F2A-1A8E-5840E986D0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A colorful geometric shapes on a black background&#10;&#10;Description automatically generated">
            <a:extLst>
              <a:ext uri="{FF2B5EF4-FFF2-40B4-BE49-F238E27FC236}">
                <a16:creationId xmlns:a16="http://schemas.microsoft.com/office/drawing/2014/main" id="{D0CCFF7C-8989-818F-453D-5C6EFD2C36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329" y="2005734"/>
            <a:ext cx="5465341" cy="284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0132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and grey text&#10;&#10;Description automatically generated">
            <a:extLst>
              <a:ext uri="{FF2B5EF4-FFF2-40B4-BE49-F238E27FC236}">
                <a16:creationId xmlns:a16="http://schemas.microsoft.com/office/drawing/2014/main" id="{4828571E-F26B-B8A8-9D39-245599C5D2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36"/>
          <a:stretch/>
        </p:blipFill>
        <p:spPr>
          <a:xfrm>
            <a:off x="4325799" y="1721420"/>
            <a:ext cx="3540402" cy="3415159"/>
          </a:xfrm>
          <a:prstGeom prst="rect">
            <a:avLst/>
          </a:prstGeom>
        </p:spPr>
      </p:pic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FB0DF24E-C189-00AA-3A9B-B3D3B0B1C4D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1608312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95" imgH="394" progId="TCLayout.ActiveDocument.1">
                  <p:embed/>
                </p:oleObj>
              </mc:Choice>
              <mc:Fallback>
                <p:oleObj name="think-cell Slide" r:id="rId4" imgW="395" imgH="394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B0DF24E-C189-00AA-3A9B-B3D3B0B1C4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96984F7-6F7D-17D0-BE3D-991DD1CAB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306" y="390526"/>
            <a:ext cx="5345004" cy="889636"/>
          </a:xfrm>
        </p:spPr>
        <p:txBody>
          <a:bodyPr vert="horz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B90DFA-AABF-3F2A-1A8E-5840E986D0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27F4327-4A24-A258-D5F6-58E028BD2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05" y="1520825"/>
            <a:ext cx="5345005" cy="43442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0E204669-37B2-D6F3-2814-EC81768DDC4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74691" y="1530774"/>
            <a:ext cx="5345006" cy="434520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4636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and grey text&#10;&#10;Description automatically generated">
            <a:extLst>
              <a:ext uri="{FF2B5EF4-FFF2-40B4-BE49-F238E27FC236}">
                <a16:creationId xmlns:a16="http://schemas.microsoft.com/office/drawing/2014/main" id="{4828571E-F26B-B8A8-9D39-245599C5D2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36"/>
          <a:stretch/>
        </p:blipFill>
        <p:spPr>
          <a:xfrm>
            <a:off x="4325799" y="1721420"/>
            <a:ext cx="3540402" cy="34151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6984F7-6F7D-17D0-BE3D-991DD1CAB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B90DFA-AABF-3F2A-1A8E-5840E986D0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0251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E86B10B0-119A-762C-BF89-CEC6871B760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4416053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E86B10B0-119A-762C-BF89-CEC6871B76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0FBB2486-AE64-30D7-A808-D1622389E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305" y="392400"/>
            <a:ext cx="5345005" cy="889636"/>
          </a:xfrm>
        </p:spPr>
        <p:txBody>
          <a:bodyPr vert="horz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1E941E-29A1-EFA6-DDC5-84F7BB8091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 descr="A colorful rainbow with black background&#10;&#10;Description automatically generated">
            <a:extLst>
              <a:ext uri="{FF2B5EF4-FFF2-40B4-BE49-F238E27FC236}">
                <a16:creationId xmlns:a16="http://schemas.microsoft.com/office/drawing/2014/main" id="{35D59997-97BE-39B0-862B-E4D8F287B14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8491832" y="3309128"/>
            <a:ext cx="3841252" cy="3671238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2011DDC-204D-9F6C-A470-979E6B1D1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05" y="1522800"/>
            <a:ext cx="5345005" cy="43452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b="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713AAB1B-92A0-A7B9-A82C-15F634F4B8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74691" y="1530774"/>
            <a:ext cx="5345006" cy="434520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4750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B2486-AE64-30D7-A808-D1622389E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1E941E-29A1-EFA6-DDC5-84F7BB8091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 descr="A colorful rainbow with black background&#10;&#10;Description automatically generated">
            <a:extLst>
              <a:ext uri="{FF2B5EF4-FFF2-40B4-BE49-F238E27FC236}">
                <a16:creationId xmlns:a16="http://schemas.microsoft.com/office/drawing/2014/main" id="{95E521BF-1394-78D6-AD34-35E4A54DA7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8491832" y="3309128"/>
            <a:ext cx="3841252" cy="367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6728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AA2CEDFA-400E-66DF-D3FA-66A1B5D4D34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0118894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A2CEDFA-400E-66DF-D3FA-66A1B5D4D3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 descr="A colorful geometric shapes on a black background&#10;&#10;Description automatically generated">
            <a:extLst>
              <a:ext uri="{FF2B5EF4-FFF2-40B4-BE49-F238E27FC236}">
                <a16:creationId xmlns:a16="http://schemas.microsoft.com/office/drawing/2014/main" id="{163E0475-8CA3-2537-7AAC-7ED09C265C7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329" y="2005734"/>
            <a:ext cx="5465341" cy="28465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BB2486-AE64-30D7-A808-D1622389E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305" y="392400"/>
            <a:ext cx="5345005" cy="889636"/>
          </a:xfrm>
        </p:spPr>
        <p:txBody>
          <a:bodyPr vert="horz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1E941E-29A1-EFA6-DDC5-84F7BB8091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39A6B96-B03B-A1D4-20E1-9A095B557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05" y="1522800"/>
            <a:ext cx="5345005" cy="43452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b="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C401E57D-476D-4FF4-C6DE-584A187C86D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74691" y="1530774"/>
            <a:ext cx="5345006" cy="434520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141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B2486-AE64-30D7-A808-D1622389E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1E941E-29A1-EFA6-DDC5-84F7BB8091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A colorful geometric shapes on a black background&#10;&#10;Description automatically generated">
            <a:extLst>
              <a:ext uri="{FF2B5EF4-FFF2-40B4-BE49-F238E27FC236}">
                <a16:creationId xmlns:a16="http://schemas.microsoft.com/office/drawing/2014/main" id="{5E94CD07-8657-8EF6-EAD5-117AD45242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329" y="2005734"/>
            <a:ext cx="5465341" cy="284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2215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and grey text&#10;&#10;Description automatically generated">
            <a:extLst>
              <a:ext uri="{FF2B5EF4-FFF2-40B4-BE49-F238E27FC236}">
                <a16:creationId xmlns:a16="http://schemas.microsoft.com/office/drawing/2014/main" id="{4828571E-F26B-B8A8-9D39-245599C5D2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36"/>
          <a:stretch/>
        </p:blipFill>
        <p:spPr>
          <a:xfrm>
            <a:off x="4325799" y="1721420"/>
            <a:ext cx="3540402" cy="3415159"/>
          </a:xfrm>
          <a:prstGeom prst="rect">
            <a:avLst/>
          </a:prstGeom>
        </p:spPr>
      </p:pic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01824DCB-ED05-F7EA-7140-EACEC4FC3B7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7279570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95" imgH="394" progId="TCLayout.ActiveDocument.1">
                  <p:embed/>
                </p:oleObj>
              </mc:Choice>
              <mc:Fallback>
                <p:oleObj name="think-cell Slide" r:id="rId4" imgW="395" imgH="394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1824DCB-ED05-F7EA-7140-EACEC4FC3B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0FBB2486-AE64-30D7-A808-D1622389E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305" y="392400"/>
            <a:ext cx="5345005" cy="889636"/>
          </a:xfrm>
        </p:spPr>
        <p:txBody>
          <a:bodyPr vert="horz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1E941E-29A1-EFA6-DDC5-84F7BB8091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980A9DB-F67C-E7CA-E2D2-73AEEB86E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05" y="1522800"/>
            <a:ext cx="5345005" cy="43452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b="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581058E7-4897-5A45-3B6D-532177C7AC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74691" y="1530774"/>
            <a:ext cx="5345006" cy="434520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779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57198525-27C7-2897-6CC2-F815D1265B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04" y="1520825"/>
            <a:ext cx="11447391" cy="43442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11">
            <a:extLst>
              <a:ext uri="{FF2B5EF4-FFF2-40B4-BE49-F238E27FC236}">
                <a16:creationId xmlns:a16="http://schemas.microsoft.com/office/drawing/2014/main" id="{DEC94EC4-3FF2-4669-B94A-071F6E8B99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5845" y="6337172"/>
            <a:ext cx="323849" cy="180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A colorful rainbow with black background&#10;&#10;Description automatically generated">
            <a:extLst>
              <a:ext uri="{FF2B5EF4-FFF2-40B4-BE49-F238E27FC236}">
                <a16:creationId xmlns:a16="http://schemas.microsoft.com/office/drawing/2014/main" id="{B32D6319-82A8-A81C-5A11-451D252547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8491832" y="3309128"/>
            <a:ext cx="3841252" cy="3671238"/>
          </a:xfrm>
          <a:prstGeom prst="rect">
            <a:avLst/>
          </a:prstGeom>
        </p:spPr>
      </p:pic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2764E0AE-D996-9BEC-BE76-42C0680E3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306" y="390526"/>
            <a:ext cx="9000000" cy="889636"/>
          </a:xfrm>
          <a:prstGeom prst="rect">
            <a:avLst/>
          </a:prstGeom>
        </p:spPr>
        <p:txBody>
          <a:bodyPr vert="horz" lIns="36000" tIns="36000" rIns="36000" bIns="36000" rtlCol="0" anchor="b">
            <a:noAutofit/>
          </a:bodyPr>
          <a:lstStyle/>
          <a:p>
            <a:r>
              <a:rPr lang="en-GB"/>
              <a:t>Click to edit Master title</a:t>
            </a:r>
            <a:br>
              <a:rPr lang="en-GB"/>
            </a:br>
            <a:r>
              <a:rPr lang="en-GB"/>
              <a:t>Allowance for heading to span over 2 lines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1303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and grey text&#10;&#10;Description automatically generated">
            <a:extLst>
              <a:ext uri="{FF2B5EF4-FFF2-40B4-BE49-F238E27FC236}">
                <a16:creationId xmlns:a16="http://schemas.microsoft.com/office/drawing/2014/main" id="{4828571E-F26B-B8A8-9D39-245599C5D2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36"/>
          <a:stretch/>
        </p:blipFill>
        <p:spPr>
          <a:xfrm>
            <a:off x="4325799" y="1721420"/>
            <a:ext cx="3540402" cy="34151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BB2486-AE64-30D7-A808-D1622389E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1E941E-29A1-EFA6-DDC5-84F7BB8091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34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ext and portrai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2304" y="390526"/>
            <a:ext cx="9000000" cy="889636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</a:t>
            </a:r>
            <a:br>
              <a:rPr lang="en-GB"/>
            </a:br>
            <a:r>
              <a:rPr lang="en-GB"/>
              <a:t>Allowance for heading to span over 2 lines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305" y="1520826"/>
            <a:ext cx="7569566" cy="43452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ACEDF0-2317-7D49-BA0B-C229BA7FB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29601" y="1530774"/>
            <a:ext cx="3590096" cy="434520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Slide Number Placeholder 11">
            <a:extLst>
              <a:ext uri="{FF2B5EF4-FFF2-40B4-BE49-F238E27FC236}">
                <a16:creationId xmlns:a16="http://schemas.microsoft.com/office/drawing/2014/main" id="{743C68B2-013E-4423-E257-B1127D60B4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5845" y="6337172"/>
            <a:ext cx="323849" cy="180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A colorful rainbow with black background&#10;&#10;Description automatically generated">
            <a:extLst>
              <a:ext uri="{FF2B5EF4-FFF2-40B4-BE49-F238E27FC236}">
                <a16:creationId xmlns:a16="http://schemas.microsoft.com/office/drawing/2014/main" id="{045A76A1-8506-6B6B-ED75-FC8638ACC4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8491832" y="3309128"/>
            <a:ext cx="3841252" cy="367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907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ext and portrai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B0B4AEE4-E6AC-C696-3203-7AF302C9905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297583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0B4AEE4-E6AC-C696-3203-7AF302C990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0131" y="1520826"/>
            <a:ext cx="7569566" cy="43452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2304" y="390526"/>
            <a:ext cx="9000000" cy="889636"/>
          </a:xfrm>
        </p:spPr>
        <p:txBody>
          <a:bodyPr vert="horz"/>
          <a:lstStyle>
            <a:lvl1pPr>
              <a:defRPr/>
            </a:lvl1pPr>
          </a:lstStyle>
          <a:p>
            <a:r>
              <a:rPr lang="en-GB"/>
              <a:t>Click to edit Master title</a:t>
            </a:r>
            <a:br>
              <a:rPr lang="en-GB"/>
            </a:br>
            <a:r>
              <a:rPr lang="en-GB"/>
              <a:t>Allowance for heading to span over 2 lines</a:t>
            </a: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ACEDF0-2317-7D49-BA0B-C229BA7FB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2304" y="1530774"/>
            <a:ext cx="3590096" cy="434520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Slide Number Placeholder 11">
            <a:extLst>
              <a:ext uri="{FF2B5EF4-FFF2-40B4-BE49-F238E27FC236}">
                <a16:creationId xmlns:a16="http://schemas.microsoft.com/office/drawing/2014/main" id="{743C68B2-013E-4423-E257-B1127D60B4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5845" y="6337172"/>
            <a:ext cx="323849" cy="180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A colorful rainbow with black background&#10;&#10;Description automatically generated">
            <a:extLst>
              <a:ext uri="{FF2B5EF4-FFF2-40B4-BE49-F238E27FC236}">
                <a16:creationId xmlns:a16="http://schemas.microsoft.com/office/drawing/2014/main" id="{045A76A1-8506-6B6B-ED75-FC8638ACC43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8491832" y="3309128"/>
            <a:ext cx="3841252" cy="367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801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C9AE2B-70BC-4BAC-B770-3EB8B0B29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305" y="390526"/>
            <a:ext cx="9000295" cy="8896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2" name="Slide Number Placeholder 11">
            <a:extLst>
              <a:ext uri="{FF2B5EF4-FFF2-40B4-BE49-F238E27FC236}">
                <a16:creationId xmlns:a16="http://schemas.microsoft.com/office/drawing/2014/main" id="{38CC9817-661E-1D28-191E-A5E7416437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5845" y="6337172"/>
            <a:ext cx="323849" cy="180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 descr="A colorful rainbow with black background&#10;&#10;Description automatically generated">
            <a:extLst>
              <a:ext uri="{FF2B5EF4-FFF2-40B4-BE49-F238E27FC236}">
                <a16:creationId xmlns:a16="http://schemas.microsoft.com/office/drawing/2014/main" id="{9E63B5A7-84AB-339A-2DA2-D097D93BBF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8491832" y="3309128"/>
            <a:ext cx="3841252" cy="367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813356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57198525-27C7-2897-6CC2-F815D1265B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04" y="1520825"/>
            <a:ext cx="11447391" cy="43442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11">
            <a:extLst>
              <a:ext uri="{FF2B5EF4-FFF2-40B4-BE49-F238E27FC236}">
                <a16:creationId xmlns:a16="http://schemas.microsoft.com/office/drawing/2014/main" id="{DEC94EC4-3FF2-4669-B94A-071F6E8B99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5845" y="6337172"/>
            <a:ext cx="323849" cy="180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A black and grey text&#10;&#10;Description automatically generated">
            <a:extLst>
              <a:ext uri="{FF2B5EF4-FFF2-40B4-BE49-F238E27FC236}">
                <a16:creationId xmlns:a16="http://schemas.microsoft.com/office/drawing/2014/main" id="{814A34F4-B2EF-50BE-D48F-4DC1DDE2F3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5975" y="340828"/>
            <a:ext cx="2233719" cy="559436"/>
          </a:xfrm>
          <a:prstGeom prst="rect">
            <a:avLst/>
          </a:prstGeom>
        </p:spPr>
      </p:pic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2764E0AE-D996-9BEC-BE76-42C0680E3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306" y="390526"/>
            <a:ext cx="9000000" cy="889636"/>
          </a:xfrm>
          <a:prstGeom prst="rect">
            <a:avLst/>
          </a:prstGeom>
        </p:spPr>
        <p:txBody>
          <a:bodyPr vert="horz" lIns="36000" tIns="36000" rIns="36000" bIns="36000" rtlCol="0" anchor="b">
            <a:noAutofit/>
          </a:bodyPr>
          <a:lstStyle/>
          <a:p>
            <a:r>
              <a:rPr lang="en-GB"/>
              <a:t>Click to edit Master title</a:t>
            </a:r>
            <a:br>
              <a:rPr lang="en-GB"/>
            </a:br>
            <a:r>
              <a:rPr lang="en-GB"/>
              <a:t>Allowance for heading to span over 2 lines</a:t>
            </a:r>
            <a:endParaRPr lang="en-US"/>
          </a:p>
        </p:txBody>
      </p:sp>
      <p:pic>
        <p:nvPicPr>
          <p:cNvPr id="2" name="Picture 1" descr="A colorful geometric shapes on a black background&#10;&#10;Description automatically generated">
            <a:extLst>
              <a:ext uri="{FF2B5EF4-FFF2-40B4-BE49-F238E27FC236}">
                <a16:creationId xmlns:a16="http://schemas.microsoft.com/office/drawing/2014/main" id="{4596CC45-C496-06AE-9E1A-6A31D18D97A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329" y="2005734"/>
            <a:ext cx="5465341" cy="284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0011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ortrai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2304" y="390526"/>
            <a:ext cx="9000000" cy="889636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</a:t>
            </a:r>
            <a:br>
              <a:rPr lang="en-GB"/>
            </a:br>
            <a:r>
              <a:rPr lang="en-GB"/>
              <a:t>Allowance for heading to span over 2 lines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305" y="1520826"/>
            <a:ext cx="7569566" cy="43452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ACEDF0-2317-7D49-BA0B-C229BA7FB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29601" y="1530774"/>
            <a:ext cx="3590096" cy="434520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Slide Number Placeholder 11">
            <a:extLst>
              <a:ext uri="{FF2B5EF4-FFF2-40B4-BE49-F238E27FC236}">
                <a16:creationId xmlns:a16="http://schemas.microsoft.com/office/drawing/2014/main" id="{743C68B2-013E-4423-E257-B1127D60B4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5845" y="6337172"/>
            <a:ext cx="323849" cy="180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A colorful geometric shapes on a black background&#10;&#10;Description automatically generated">
            <a:extLst>
              <a:ext uri="{FF2B5EF4-FFF2-40B4-BE49-F238E27FC236}">
                <a16:creationId xmlns:a16="http://schemas.microsoft.com/office/drawing/2014/main" id="{4E608DF9-A2D4-70DD-985F-8345C0ACE3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329" y="2005734"/>
            <a:ext cx="5465341" cy="284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173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ext and portrai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B0B4AEE4-E6AC-C696-3203-7AF302C9905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297583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0B4AEE4-E6AC-C696-3203-7AF302C990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0131" y="1520826"/>
            <a:ext cx="7569566" cy="43452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2304" y="390526"/>
            <a:ext cx="9000000" cy="889636"/>
          </a:xfrm>
        </p:spPr>
        <p:txBody>
          <a:bodyPr vert="horz"/>
          <a:lstStyle>
            <a:lvl1pPr>
              <a:defRPr/>
            </a:lvl1pPr>
          </a:lstStyle>
          <a:p>
            <a:r>
              <a:rPr lang="en-GB"/>
              <a:t>Click to edit Master title</a:t>
            </a:r>
            <a:br>
              <a:rPr lang="en-GB"/>
            </a:br>
            <a:r>
              <a:rPr lang="en-GB"/>
              <a:t>Allowance for heading to span over 2 lines</a:t>
            </a: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ACEDF0-2317-7D49-BA0B-C229BA7FB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2304" y="1530774"/>
            <a:ext cx="3590096" cy="434520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Slide Number Placeholder 11">
            <a:extLst>
              <a:ext uri="{FF2B5EF4-FFF2-40B4-BE49-F238E27FC236}">
                <a16:creationId xmlns:a16="http://schemas.microsoft.com/office/drawing/2014/main" id="{743C68B2-013E-4423-E257-B1127D60B4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5845" y="6337172"/>
            <a:ext cx="323849" cy="180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A colorful geometric shapes on a black background&#10;&#10;Description automatically generated">
            <a:extLst>
              <a:ext uri="{FF2B5EF4-FFF2-40B4-BE49-F238E27FC236}">
                <a16:creationId xmlns:a16="http://schemas.microsoft.com/office/drawing/2014/main" id="{0AD18A78-D9D2-F665-2074-51F62CC0B63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329" y="2005734"/>
            <a:ext cx="5465341" cy="284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696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2.xml"/><Relationship Id="rId7" Type="http://schemas.openxmlformats.org/officeDocument/2006/relationships/image" Target="../media/image3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10" Type="http://schemas.openxmlformats.org/officeDocument/2006/relationships/image" Target="../media/image6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4.xml"/><Relationship Id="rId7" Type="http://schemas.openxmlformats.org/officeDocument/2006/relationships/image" Target="../media/image8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10" Type="http://schemas.openxmlformats.org/officeDocument/2006/relationships/image" Target="../media/image11.png"/><Relationship Id="rId4" Type="http://schemas.openxmlformats.org/officeDocument/2006/relationships/oleObject" Target="../embeddings/oleObject3.bin"/><Relationship Id="rId9" Type="http://schemas.openxmlformats.org/officeDocument/2006/relationships/image" Target="../media/image10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ags" Target="../tags/tag5.xml"/><Relationship Id="rId3" Type="http://schemas.openxmlformats.org/officeDocument/2006/relationships/slideLayout" Target="../slideLayouts/slideLayout5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2.xml"/><Relationship Id="rId19" Type="http://schemas.openxmlformats.org/officeDocument/2006/relationships/oleObject" Target="../embeddings/oleObject4.bin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23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22.xml"/><Relationship Id="rId9" Type="http://schemas.openxmlformats.org/officeDocument/2006/relationships/oleObject" Target="../embeddings/oleObject9.bin"/><Relationship Id="rId14" Type="http://schemas.openxmlformats.org/officeDocument/2006/relationships/image" Target="../media/image10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27.xml"/><Relationship Id="rId7" Type="http://schemas.openxmlformats.org/officeDocument/2006/relationships/theme" Target="../theme/theme5.xml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29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28.xml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9A0D0B54-6736-4CC4-A2C3-1C323C2BD6C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64153087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95" imgH="394" progId="TCLayout.ActiveDocument.1">
                  <p:embed/>
                </p:oleObj>
              </mc:Choice>
              <mc:Fallback>
                <p:oleObj name="think-cell Slide" r:id="rId4" imgW="395" imgH="394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9A0D0B54-6736-4CC4-A2C3-1C323C2BD6C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E7CD926A-0F5C-0ECF-9642-8F8E53424351}"/>
              </a:ext>
            </a:extLst>
          </p:cNvPr>
          <p:cNvSpPr txBox="1">
            <a:spLocks/>
          </p:cNvSpPr>
          <p:nvPr userDrawn="1"/>
        </p:nvSpPr>
        <p:spPr>
          <a:xfrm>
            <a:off x="700410" y="2453147"/>
            <a:ext cx="7740000" cy="677798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>
                <a:solidFill>
                  <a:schemeClr val="accent1"/>
                </a:solidFill>
              </a:rPr>
              <a:t>Click to edit Master title style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1975AD4-6FA8-D578-437F-0259EFF35B46}"/>
              </a:ext>
            </a:extLst>
          </p:cNvPr>
          <p:cNvSpPr txBox="1">
            <a:spLocks/>
          </p:cNvSpPr>
          <p:nvPr userDrawn="1"/>
        </p:nvSpPr>
        <p:spPr>
          <a:xfrm>
            <a:off x="700410" y="3368046"/>
            <a:ext cx="5422896" cy="6777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tabLst/>
              <a:defRPr sz="20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Calibri" panose="020F0502020204030204" pitchFamily="34" charset="0"/>
              <a:buNone/>
              <a:tabLst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Courier New" panose="02070309020205020404" pitchFamily="49" charset="0"/>
              <a:buNone/>
              <a:tabLst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None/>
              <a:tabLst/>
              <a:defRPr sz="1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tabLst/>
              <a:defRPr sz="1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>
                <a:solidFill>
                  <a:schemeClr val="accent1"/>
                </a:solidFill>
              </a:rPr>
              <a:t>Click to edit Master subtitle style</a:t>
            </a:r>
            <a:endParaRPr lang="en-US">
              <a:solidFill>
                <a:schemeClr val="accent1"/>
              </a:solidFill>
            </a:endParaRPr>
          </a:p>
        </p:txBody>
      </p:sp>
      <p:pic>
        <p:nvPicPr>
          <p:cNvPr id="15" name="Picture 14" descr="A black and grey text&#10;&#10;Description automatically generated">
            <a:extLst>
              <a:ext uri="{FF2B5EF4-FFF2-40B4-BE49-F238E27FC236}">
                <a16:creationId xmlns:a16="http://schemas.microsoft.com/office/drawing/2014/main" id="{F4D9BED8-BE76-93AB-D172-A8104B9CB3E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29" y="1368752"/>
            <a:ext cx="3265469" cy="817839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2FED336E-2DBD-6B45-6124-4F33BF07D257}"/>
              </a:ext>
            </a:extLst>
          </p:cNvPr>
          <p:cNvGrpSpPr/>
          <p:nvPr userDrawn="1"/>
        </p:nvGrpSpPr>
        <p:grpSpPr>
          <a:xfrm>
            <a:off x="392400" y="6089042"/>
            <a:ext cx="4278405" cy="454972"/>
            <a:chOff x="8724550" y="591603"/>
            <a:chExt cx="4278405" cy="454972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FA69A3A-C90D-3154-AE51-ECABAC8A181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10287033" y="613665"/>
              <a:ext cx="1160644" cy="410848"/>
            </a:xfrm>
            <a:prstGeom prst="rect">
              <a:avLst/>
            </a:prstGeom>
          </p:spPr>
        </p:pic>
        <p:pic>
          <p:nvPicPr>
            <p:cNvPr id="20" name="Picture 19" descr="Logo&#10;&#10;Description automatically generated">
              <a:extLst>
                <a:ext uri="{FF2B5EF4-FFF2-40B4-BE49-F238E27FC236}">
                  <a16:creationId xmlns:a16="http://schemas.microsoft.com/office/drawing/2014/main" id="{21943BF2-6654-4DB8-5B98-17723504F1FD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8"/>
            <a:srcRect l="6276" t="8926" r="8699" b="11273"/>
            <a:stretch/>
          </p:blipFill>
          <p:spPr>
            <a:xfrm>
              <a:off x="11636815" y="591603"/>
              <a:ext cx="1366140" cy="454972"/>
            </a:xfrm>
            <a:prstGeom prst="rect">
              <a:avLst/>
            </a:prstGeom>
          </p:spPr>
        </p:pic>
        <p:pic>
          <p:nvPicPr>
            <p:cNvPr id="21" name="Picture 20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19C58D99-C7FE-9B52-EE59-BBFEC4F01A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8724550" y="608161"/>
              <a:ext cx="1371600" cy="404411"/>
            </a:xfrm>
            <a:prstGeom prst="rect">
              <a:avLst/>
            </a:prstGeom>
          </p:spPr>
        </p:pic>
      </p:grpSp>
      <p:pic>
        <p:nvPicPr>
          <p:cNvPr id="14" name="Picture 13" descr="A colorful shapes and lines on a black background&#10;&#10;Description automatically generated">
            <a:extLst>
              <a:ext uri="{FF2B5EF4-FFF2-40B4-BE49-F238E27FC236}">
                <a16:creationId xmlns:a16="http://schemas.microsoft.com/office/drawing/2014/main" id="{061A1D3B-8BA1-1A2B-68BE-ED8C803EFFC3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00" y="3727056"/>
            <a:ext cx="5497512" cy="28676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5173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tabLst/>
        <a:defRPr sz="1800" b="0" kern="1200">
          <a:solidFill>
            <a:srgbClr val="FFFFFF"/>
          </a:solidFill>
          <a:latin typeface="+mn-lt"/>
          <a:ea typeface="+mn-ea"/>
          <a:cs typeface="+mn-cs"/>
        </a:defRPr>
      </a:lvl1pPr>
      <a:lvl2pPr marL="54000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Calibri" panose="020F0502020204030204" pitchFamily="34" charset="0"/>
        <a:buChar char="–"/>
        <a:tabLst/>
        <a:defRPr sz="1800" kern="1200">
          <a:solidFill>
            <a:srgbClr val="FFFFFF"/>
          </a:solidFill>
          <a:latin typeface="+mn-lt"/>
          <a:ea typeface="+mn-ea"/>
          <a:cs typeface="+mn-cs"/>
        </a:defRPr>
      </a:lvl2pPr>
      <a:lvl3pPr marL="80962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Courier New" panose="02070309020205020404" pitchFamily="49" charset="0"/>
        <a:buChar char="o"/>
        <a:tabLst/>
        <a:defRPr sz="1800" kern="1200">
          <a:solidFill>
            <a:srgbClr val="FFFFFF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Wingdings" panose="05000000000000000000" pitchFamily="2" charset="2"/>
        <a:buChar char="§"/>
        <a:tabLst/>
        <a:defRPr sz="1800" kern="1200">
          <a:solidFill>
            <a:srgbClr val="FFFFFF"/>
          </a:solidFill>
          <a:latin typeface="+mn-lt"/>
          <a:ea typeface="+mn-ea"/>
          <a:cs typeface="+mn-cs"/>
        </a:defRPr>
      </a:lvl4pPr>
      <a:lvl5pPr marL="1349375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tabLst/>
        <a:defRPr sz="18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6">
          <p15:clr>
            <a:srgbClr val="F26B43"/>
          </p15:clr>
        </p15:guide>
        <p15:guide id="2" pos="227">
          <p15:clr>
            <a:srgbClr val="F26B43"/>
          </p15:clr>
        </p15:guide>
        <p15:guide id="3" pos="7446">
          <p15:clr>
            <a:srgbClr val="F26B43"/>
          </p15:clr>
        </p15:guide>
        <p15:guide id="4" orient="horz" pos="4110">
          <p15:clr>
            <a:srgbClr val="F26B43"/>
          </p15:clr>
        </p15:guide>
        <p15:guide id="6" orient="horz" pos="803">
          <p15:clr>
            <a:srgbClr val="F26B43"/>
          </p15:clr>
        </p15:guide>
        <p15:guide id="10" orient="horz" pos="3884">
          <p15:clr>
            <a:srgbClr val="F26B43"/>
          </p15:clr>
        </p15:guide>
        <p15:guide id="11" orient="horz" pos="3997">
          <p15:clr>
            <a:srgbClr val="F26B43"/>
          </p15:clr>
        </p15:guide>
        <p15:guide id="15" orient="horz" pos="94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9A0D0B54-6736-4CC4-A2C3-1C323C2BD6C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64153087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95" imgH="394" progId="TCLayout.ActiveDocument.1">
                  <p:embed/>
                </p:oleObj>
              </mc:Choice>
              <mc:Fallback>
                <p:oleObj name="think-cell Slide" r:id="rId4" imgW="395" imgH="394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9A0D0B54-6736-4CC4-A2C3-1C323C2BD6C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oup 23">
            <a:extLst>
              <a:ext uri="{FF2B5EF4-FFF2-40B4-BE49-F238E27FC236}">
                <a16:creationId xmlns:a16="http://schemas.microsoft.com/office/drawing/2014/main" id="{126F138D-A5C8-193F-0021-AACB2978F251}"/>
              </a:ext>
            </a:extLst>
          </p:cNvPr>
          <p:cNvGrpSpPr/>
          <p:nvPr userDrawn="1"/>
        </p:nvGrpSpPr>
        <p:grpSpPr>
          <a:xfrm>
            <a:off x="393178" y="6074059"/>
            <a:ext cx="4291575" cy="462287"/>
            <a:chOff x="393178" y="6074059"/>
            <a:chExt cx="4291575" cy="462287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7401055-1EFD-B807-91E3-BE38DB538E1E}"/>
                </a:ext>
              </a:extLst>
            </p:cNvPr>
            <p:cNvGrpSpPr/>
            <p:nvPr userDrawn="1"/>
          </p:nvGrpSpPr>
          <p:grpSpPr>
            <a:xfrm>
              <a:off x="393178" y="6104180"/>
              <a:ext cx="2709468" cy="409308"/>
              <a:chOff x="393178" y="6104180"/>
              <a:chExt cx="2709468" cy="409308"/>
            </a:xfrm>
          </p:grpSpPr>
          <p:pic>
            <p:nvPicPr>
              <p:cNvPr id="8" name="Picture 7" descr="A white text on a black background&#10;&#10;Description automatically generated">
                <a:extLst>
                  <a:ext uri="{FF2B5EF4-FFF2-40B4-BE49-F238E27FC236}">
                    <a16:creationId xmlns:a16="http://schemas.microsoft.com/office/drawing/2014/main" id="{4537051D-223B-6E32-3777-4C364F59C2F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54883" y="6104180"/>
                <a:ext cx="1147763" cy="409308"/>
              </a:xfrm>
              <a:prstGeom prst="rect">
                <a:avLst/>
              </a:prstGeom>
            </p:spPr>
          </p:pic>
          <p:pic>
            <p:nvPicPr>
              <p:cNvPr id="11" name="Picture 10" descr="A black and white sign with white text&#10;&#10;Description automatically generated">
                <a:extLst>
                  <a:ext uri="{FF2B5EF4-FFF2-40B4-BE49-F238E27FC236}">
                    <a16:creationId xmlns:a16="http://schemas.microsoft.com/office/drawing/2014/main" id="{F7AC884E-523A-31FC-363E-590D5F714381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3178" y="6104180"/>
                <a:ext cx="1372567" cy="404695"/>
              </a:xfrm>
              <a:prstGeom prst="rect">
                <a:avLst/>
              </a:prstGeom>
            </p:spPr>
          </p:pic>
        </p:grpSp>
        <p:pic>
          <p:nvPicPr>
            <p:cNvPr id="23" name="Picture 22" descr="Logo&#10;&#10;Description automatically generated">
              <a:extLst>
                <a:ext uri="{FF2B5EF4-FFF2-40B4-BE49-F238E27FC236}">
                  <a16:creationId xmlns:a16="http://schemas.microsoft.com/office/drawing/2014/main" id="{CD01451D-B9A4-575A-689C-E93B5A492C60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8"/>
            <a:srcRect l="6351" t="10181" r="8604" b="10181"/>
            <a:stretch/>
          </p:blipFill>
          <p:spPr>
            <a:xfrm>
              <a:off x="3291784" y="6074059"/>
              <a:ext cx="1392969" cy="462287"/>
            </a:xfrm>
            <a:prstGeom prst="rect">
              <a:avLst/>
            </a:prstGeom>
          </p:spPr>
        </p:pic>
      </p:grpSp>
      <p:pic>
        <p:nvPicPr>
          <p:cNvPr id="7" name="Picture 6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711441DB-F93A-59DF-3A7C-6994FB3E46F3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26" y="1355001"/>
            <a:ext cx="3265469" cy="817839"/>
          </a:xfrm>
          <a:prstGeom prst="rect">
            <a:avLst/>
          </a:prstGeom>
        </p:spPr>
      </p:pic>
      <p:pic>
        <p:nvPicPr>
          <p:cNvPr id="10" name="Picture 9" descr="A colorful geometric shapes on a black background&#10;&#10;Description automatically generated">
            <a:extLst>
              <a:ext uri="{FF2B5EF4-FFF2-40B4-BE49-F238E27FC236}">
                <a16:creationId xmlns:a16="http://schemas.microsoft.com/office/drawing/2014/main" id="{1F3239E8-D887-F282-ACF5-A150183B1444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382" y="3819657"/>
            <a:ext cx="5465341" cy="284653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397798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8" r:id="rId1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tabLst/>
        <a:defRPr sz="1800" b="0" kern="1200">
          <a:solidFill>
            <a:srgbClr val="FFFFFF"/>
          </a:solidFill>
          <a:latin typeface="+mn-lt"/>
          <a:ea typeface="+mn-ea"/>
          <a:cs typeface="+mn-cs"/>
        </a:defRPr>
      </a:lvl1pPr>
      <a:lvl2pPr marL="54000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Calibri" panose="020F0502020204030204" pitchFamily="34" charset="0"/>
        <a:buChar char="–"/>
        <a:tabLst/>
        <a:defRPr sz="1800" kern="1200">
          <a:solidFill>
            <a:srgbClr val="FFFFFF"/>
          </a:solidFill>
          <a:latin typeface="+mn-lt"/>
          <a:ea typeface="+mn-ea"/>
          <a:cs typeface="+mn-cs"/>
        </a:defRPr>
      </a:lvl2pPr>
      <a:lvl3pPr marL="80962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Courier New" panose="02070309020205020404" pitchFamily="49" charset="0"/>
        <a:buChar char="o"/>
        <a:tabLst/>
        <a:defRPr sz="1800" kern="1200">
          <a:solidFill>
            <a:srgbClr val="FFFFFF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Wingdings" panose="05000000000000000000" pitchFamily="2" charset="2"/>
        <a:buChar char="§"/>
        <a:tabLst/>
        <a:defRPr sz="1800" kern="1200">
          <a:solidFill>
            <a:srgbClr val="FFFFFF"/>
          </a:solidFill>
          <a:latin typeface="+mn-lt"/>
          <a:ea typeface="+mn-ea"/>
          <a:cs typeface="+mn-cs"/>
        </a:defRPr>
      </a:lvl4pPr>
      <a:lvl5pPr marL="1349375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tabLst/>
        <a:defRPr sz="18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6">
          <p15:clr>
            <a:srgbClr val="F26B43"/>
          </p15:clr>
        </p15:guide>
        <p15:guide id="2" pos="227">
          <p15:clr>
            <a:srgbClr val="F26B43"/>
          </p15:clr>
        </p15:guide>
        <p15:guide id="3" pos="7446">
          <p15:clr>
            <a:srgbClr val="F26B43"/>
          </p15:clr>
        </p15:guide>
        <p15:guide id="4" orient="horz" pos="4110">
          <p15:clr>
            <a:srgbClr val="F26B43"/>
          </p15:clr>
        </p15:guide>
        <p15:guide id="6" orient="horz" pos="803">
          <p15:clr>
            <a:srgbClr val="F26B43"/>
          </p15:clr>
        </p15:guide>
        <p15:guide id="10" orient="horz" pos="3884">
          <p15:clr>
            <a:srgbClr val="F26B43"/>
          </p15:clr>
        </p15:guide>
        <p15:guide id="11" orient="horz" pos="3997">
          <p15:clr>
            <a:srgbClr val="F26B43"/>
          </p15:clr>
        </p15:guide>
        <p15:guide id="15" orient="horz" pos="944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9A0D0B54-6736-4CC4-A2C3-1C323C2BD6C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8"/>
            </p:custDataLst>
            <p:extLst>
              <p:ext uri="{D42A27DB-BD31-4B8C-83A1-F6EECF244321}">
                <p14:modId xmlns:p14="http://schemas.microsoft.com/office/powerpoint/2010/main" val="32983484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9" imgW="395" imgH="394" progId="TCLayout.ActiveDocument.1">
                  <p:embed/>
                </p:oleObj>
              </mc:Choice>
              <mc:Fallback>
                <p:oleObj name="think-cell Slide" r:id="rId19" imgW="395" imgH="394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9A0D0B54-6736-4CC4-A2C3-1C323C2BD6C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2306" y="390526"/>
            <a:ext cx="9000000" cy="889636"/>
          </a:xfrm>
          <a:prstGeom prst="rect">
            <a:avLst/>
          </a:prstGeom>
        </p:spPr>
        <p:txBody>
          <a:bodyPr vert="horz" lIns="36000" tIns="36000" rIns="36000" bIns="36000" rtlCol="0" anchor="b">
            <a:noAutofit/>
          </a:bodyPr>
          <a:lstStyle/>
          <a:p>
            <a:r>
              <a:rPr lang="en-GB"/>
              <a:t>Click to edit Master title</a:t>
            </a:r>
            <a:br>
              <a:rPr lang="en-GB"/>
            </a:br>
            <a:r>
              <a:rPr lang="en-GB"/>
              <a:t>Allowance for heading to span over 2 lines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304" y="1520825"/>
            <a:ext cx="11447391" cy="43442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82DB7DE-CC3B-5147-AE8D-3109A18759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5847" y="6341952"/>
            <a:ext cx="323849" cy="180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E9CEFC6-CFD2-4D13-B235-AD9CD1297807}"/>
              </a:ext>
            </a:extLst>
          </p:cNvPr>
          <p:cNvGrpSpPr/>
          <p:nvPr userDrawn="1"/>
        </p:nvGrpSpPr>
        <p:grpSpPr>
          <a:xfrm>
            <a:off x="392400" y="6089042"/>
            <a:ext cx="4278405" cy="454972"/>
            <a:chOff x="8724550" y="591603"/>
            <a:chExt cx="4278405" cy="45497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8500E30-7857-7640-A456-05EB959AEF0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/>
            <a:stretch>
              <a:fillRect/>
            </a:stretch>
          </p:blipFill>
          <p:spPr>
            <a:xfrm>
              <a:off x="10287033" y="613665"/>
              <a:ext cx="1160644" cy="410848"/>
            </a:xfrm>
            <a:prstGeom prst="rect">
              <a:avLst/>
            </a:prstGeom>
          </p:spPr>
        </p:pic>
        <p:pic>
          <p:nvPicPr>
            <p:cNvPr id="5" name="Picture 4" descr="Logo&#10;&#10;Description automatically generated">
              <a:extLst>
                <a:ext uri="{FF2B5EF4-FFF2-40B4-BE49-F238E27FC236}">
                  <a16:creationId xmlns:a16="http://schemas.microsoft.com/office/drawing/2014/main" id="{B5C93E89-0D7A-42B0-AB90-37855FDEEC5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2"/>
            <a:srcRect l="6276" t="8926" r="8699" b="11273"/>
            <a:stretch/>
          </p:blipFill>
          <p:spPr>
            <a:xfrm>
              <a:off x="11636815" y="591603"/>
              <a:ext cx="1366140" cy="454972"/>
            </a:xfrm>
            <a:prstGeom prst="rect">
              <a:avLst/>
            </a:prstGeom>
          </p:spPr>
        </p:pic>
        <p:pic>
          <p:nvPicPr>
            <p:cNvPr id="7" name="Picture 6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2AD337E7-7788-4F64-8100-A290352025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/>
            <a:stretch>
              <a:fillRect/>
            </a:stretch>
          </p:blipFill>
          <p:spPr>
            <a:xfrm>
              <a:off x="8724550" y="608161"/>
              <a:ext cx="1371600" cy="404411"/>
            </a:xfrm>
            <a:prstGeom prst="rect">
              <a:avLst/>
            </a:prstGeom>
          </p:spPr>
        </p:pic>
      </p:grpSp>
      <p:pic>
        <p:nvPicPr>
          <p:cNvPr id="4" name="Picture 3" descr="A black and grey text&#10;&#10;Description automatically generated">
            <a:extLst>
              <a:ext uri="{FF2B5EF4-FFF2-40B4-BE49-F238E27FC236}">
                <a16:creationId xmlns:a16="http://schemas.microsoft.com/office/drawing/2014/main" id="{D4165164-446B-CB8C-C3A7-1BF5C96158F3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5975" y="340828"/>
            <a:ext cx="2233719" cy="559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22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802" r:id="rId13"/>
    <p:sldLayoutId id="2147483805" r:id="rId14"/>
    <p:sldLayoutId id="2147483806" r:id="rId15"/>
    <p:sldLayoutId id="2147483807" r:id="rId1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tabLst/>
        <a:defRPr sz="1800" b="0" kern="1200">
          <a:solidFill>
            <a:schemeClr val="tx2"/>
          </a:solidFill>
          <a:latin typeface="+mn-lt"/>
          <a:ea typeface="+mn-ea"/>
          <a:cs typeface="+mn-cs"/>
        </a:defRPr>
      </a:lvl1pPr>
      <a:lvl2pPr marL="54000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Calibri" panose="020F0502020204030204" pitchFamily="34" charset="0"/>
        <a:buChar char="–"/>
        <a:tabLst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80962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Courier New" panose="02070309020205020404" pitchFamily="49" charset="0"/>
        <a:buChar char="o"/>
        <a:tabLst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Wingdings" panose="05000000000000000000" pitchFamily="2" charset="2"/>
        <a:buChar char="§"/>
        <a:tabLst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49375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tabLst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6">
          <p15:clr>
            <a:srgbClr val="F26B43"/>
          </p15:clr>
        </p15:guide>
        <p15:guide id="2" pos="227">
          <p15:clr>
            <a:srgbClr val="F26B43"/>
          </p15:clr>
        </p15:guide>
        <p15:guide id="3" pos="7446">
          <p15:clr>
            <a:srgbClr val="F26B43"/>
          </p15:clr>
        </p15:guide>
        <p15:guide id="4" orient="horz" pos="4110">
          <p15:clr>
            <a:srgbClr val="F26B43"/>
          </p15:clr>
        </p15:guide>
        <p15:guide id="6" orient="horz" pos="803">
          <p15:clr>
            <a:srgbClr val="F26B43"/>
          </p15:clr>
        </p15:guide>
        <p15:guide id="10" orient="horz" pos="3884">
          <p15:clr>
            <a:srgbClr val="F26B43"/>
          </p15:clr>
        </p15:guide>
        <p15:guide id="11" orient="horz" pos="3997">
          <p15:clr>
            <a:srgbClr val="F26B43"/>
          </p15:clr>
        </p15:guide>
        <p15:guide id="15" orient="horz" pos="944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9A0D0B54-6736-4CC4-A2C3-1C323C2BD6C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2959459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395" imgH="394" progId="TCLayout.ActiveDocument.1">
                  <p:embed/>
                </p:oleObj>
              </mc:Choice>
              <mc:Fallback>
                <p:oleObj name="think-cell Slide" r:id="rId9" imgW="395" imgH="394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9A0D0B54-6736-4CC4-A2C3-1C323C2BD6C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8A1F8EE3-8F11-2372-E529-99B52E98AF1E}"/>
              </a:ext>
            </a:extLst>
          </p:cNvPr>
          <p:cNvSpPr/>
          <p:nvPr userDrawn="1"/>
        </p:nvSpPr>
        <p:spPr>
          <a:xfrm>
            <a:off x="6096000" y="3176"/>
            <a:ext cx="6096000" cy="685482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2306" y="390526"/>
            <a:ext cx="5723694" cy="889636"/>
          </a:xfrm>
          <a:prstGeom prst="rect">
            <a:avLst/>
          </a:prstGeom>
        </p:spPr>
        <p:txBody>
          <a:bodyPr vert="horz" lIns="36000" tIns="36000" rIns="36000" bIns="36000" rtlCol="0" anchor="b">
            <a:noAutofit/>
          </a:bodyPr>
          <a:lstStyle/>
          <a:p>
            <a:r>
              <a:rPr lang="en-GB"/>
              <a:t>Click to edit Master title</a:t>
            </a:r>
            <a:br>
              <a:rPr lang="en-GB"/>
            </a:br>
            <a:r>
              <a:rPr lang="en-GB"/>
              <a:t>Allowance for heading to span over 2 lines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304" y="1520825"/>
            <a:ext cx="5723695" cy="43442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82DB7DE-CC3B-5147-AE8D-3109A18759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5847" y="6341952"/>
            <a:ext cx="323849" cy="180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E9CEFC6-CFD2-4D13-B235-AD9CD1297807}"/>
              </a:ext>
            </a:extLst>
          </p:cNvPr>
          <p:cNvGrpSpPr/>
          <p:nvPr userDrawn="1"/>
        </p:nvGrpSpPr>
        <p:grpSpPr>
          <a:xfrm>
            <a:off x="392400" y="6089042"/>
            <a:ext cx="4278405" cy="454972"/>
            <a:chOff x="8724550" y="591603"/>
            <a:chExt cx="4278405" cy="45497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8500E30-7857-7640-A456-05EB959AEF0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/>
            <a:stretch>
              <a:fillRect/>
            </a:stretch>
          </p:blipFill>
          <p:spPr>
            <a:xfrm>
              <a:off x="10287033" y="613665"/>
              <a:ext cx="1160644" cy="410848"/>
            </a:xfrm>
            <a:prstGeom prst="rect">
              <a:avLst/>
            </a:prstGeom>
          </p:spPr>
        </p:pic>
        <p:pic>
          <p:nvPicPr>
            <p:cNvPr id="5" name="Picture 4" descr="Logo&#10;&#10;Description automatically generated">
              <a:extLst>
                <a:ext uri="{FF2B5EF4-FFF2-40B4-BE49-F238E27FC236}">
                  <a16:creationId xmlns:a16="http://schemas.microsoft.com/office/drawing/2014/main" id="{B5C93E89-0D7A-42B0-AB90-37855FDEEC5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2"/>
            <a:srcRect l="6276" t="8926" r="8699" b="11273"/>
            <a:stretch/>
          </p:blipFill>
          <p:spPr>
            <a:xfrm>
              <a:off x="11636815" y="591603"/>
              <a:ext cx="1366140" cy="454972"/>
            </a:xfrm>
            <a:prstGeom prst="rect">
              <a:avLst/>
            </a:prstGeom>
          </p:spPr>
        </p:pic>
        <p:pic>
          <p:nvPicPr>
            <p:cNvPr id="7" name="Picture 6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2AD337E7-7788-4F64-8100-A290352025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8724550" y="608161"/>
              <a:ext cx="1371600" cy="404411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F3CA9BDF-227A-921D-9932-BE015893257E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85975" y="340828"/>
            <a:ext cx="2233718" cy="559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932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tabLst/>
        <a:defRPr sz="1800" b="0" kern="1200">
          <a:solidFill>
            <a:schemeClr val="tx2"/>
          </a:solidFill>
          <a:latin typeface="+mn-lt"/>
          <a:ea typeface="+mn-ea"/>
          <a:cs typeface="+mn-cs"/>
        </a:defRPr>
      </a:lvl1pPr>
      <a:lvl2pPr marL="54000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Calibri" panose="020F0502020204030204" pitchFamily="34" charset="0"/>
        <a:buChar char="–"/>
        <a:tabLst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80962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Courier New" panose="02070309020205020404" pitchFamily="49" charset="0"/>
        <a:buChar char="o"/>
        <a:tabLst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Wingdings" panose="05000000000000000000" pitchFamily="2" charset="2"/>
        <a:buChar char="§"/>
        <a:tabLst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49375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tabLst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6">
          <p15:clr>
            <a:srgbClr val="F26B43"/>
          </p15:clr>
        </p15:guide>
        <p15:guide id="2" pos="227">
          <p15:clr>
            <a:srgbClr val="F26B43"/>
          </p15:clr>
        </p15:guide>
        <p15:guide id="3" pos="7446">
          <p15:clr>
            <a:srgbClr val="F26B43"/>
          </p15:clr>
        </p15:guide>
        <p15:guide id="4" orient="horz" pos="4110">
          <p15:clr>
            <a:srgbClr val="F26B43"/>
          </p15:clr>
        </p15:guide>
        <p15:guide id="6" orient="horz" pos="803">
          <p15:clr>
            <a:srgbClr val="F26B43"/>
          </p15:clr>
        </p15:guide>
        <p15:guide id="10" orient="horz" pos="3884">
          <p15:clr>
            <a:srgbClr val="F26B43"/>
          </p15:clr>
        </p15:guide>
        <p15:guide id="11" orient="horz" pos="3997">
          <p15:clr>
            <a:srgbClr val="F26B43"/>
          </p15:clr>
        </p15:guide>
        <p15:guide id="15" orient="horz" pos="944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9A0D0B54-6736-4CC4-A2C3-1C323C2BD6C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58722662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395" imgH="394" progId="TCLayout.ActiveDocument.1">
                  <p:embed/>
                </p:oleObj>
              </mc:Choice>
              <mc:Fallback>
                <p:oleObj name="think-cell Slide" r:id="rId9" imgW="395" imgH="394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9A0D0B54-6736-4CC4-A2C3-1C323C2BD6C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A1E14FEB-6E6D-1806-CA06-C658537BDFDD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2305" y="392400"/>
            <a:ext cx="5723695" cy="889636"/>
          </a:xfrm>
          <a:prstGeom prst="rect">
            <a:avLst/>
          </a:prstGeom>
        </p:spPr>
        <p:txBody>
          <a:bodyPr vert="horz" lIns="36000" tIns="36000" rIns="36000" bIns="36000" rtlCol="0" anchor="b">
            <a:noAutofit/>
          </a:bodyPr>
          <a:lstStyle/>
          <a:p>
            <a:r>
              <a:rPr lang="en-GB"/>
              <a:t>Click to edit Master title</a:t>
            </a:r>
            <a:br>
              <a:rPr lang="en-GB"/>
            </a:br>
            <a:r>
              <a:rPr lang="en-GB"/>
              <a:t>Allowance for heading to span over 2 lines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304" y="1522800"/>
            <a:ext cx="11447391" cy="43442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82DB7DE-CC3B-5147-AE8D-3109A18759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5847" y="6341952"/>
            <a:ext cx="323849" cy="180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26F138D-A5C8-193F-0021-AACB2978F251}"/>
              </a:ext>
            </a:extLst>
          </p:cNvPr>
          <p:cNvGrpSpPr/>
          <p:nvPr userDrawn="1"/>
        </p:nvGrpSpPr>
        <p:grpSpPr>
          <a:xfrm>
            <a:off x="393178" y="6074059"/>
            <a:ext cx="4291575" cy="462287"/>
            <a:chOff x="393178" y="6074059"/>
            <a:chExt cx="4291575" cy="462287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7401055-1EFD-B807-91E3-BE38DB538E1E}"/>
                </a:ext>
              </a:extLst>
            </p:cNvPr>
            <p:cNvGrpSpPr/>
            <p:nvPr userDrawn="1"/>
          </p:nvGrpSpPr>
          <p:grpSpPr>
            <a:xfrm>
              <a:off x="393178" y="6104180"/>
              <a:ext cx="2709468" cy="409308"/>
              <a:chOff x="393178" y="6104180"/>
              <a:chExt cx="2709468" cy="409308"/>
            </a:xfrm>
          </p:grpSpPr>
          <p:pic>
            <p:nvPicPr>
              <p:cNvPr id="8" name="Picture 7" descr="A white text on a black background&#10;&#10;Description automatically generated">
                <a:extLst>
                  <a:ext uri="{FF2B5EF4-FFF2-40B4-BE49-F238E27FC236}">
                    <a16:creationId xmlns:a16="http://schemas.microsoft.com/office/drawing/2014/main" id="{4537051D-223B-6E32-3777-4C364F59C2F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54883" y="6104180"/>
                <a:ext cx="1147763" cy="409308"/>
              </a:xfrm>
              <a:prstGeom prst="rect">
                <a:avLst/>
              </a:prstGeom>
            </p:spPr>
          </p:pic>
          <p:pic>
            <p:nvPicPr>
              <p:cNvPr id="11" name="Picture 10" descr="A black and white sign with white text&#10;&#10;Description automatically generated">
                <a:extLst>
                  <a:ext uri="{FF2B5EF4-FFF2-40B4-BE49-F238E27FC236}">
                    <a16:creationId xmlns:a16="http://schemas.microsoft.com/office/drawing/2014/main" id="{F7AC884E-523A-31FC-363E-590D5F714381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3178" y="6104180"/>
                <a:ext cx="1372567" cy="404695"/>
              </a:xfrm>
              <a:prstGeom prst="rect">
                <a:avLst/>
              </a:prstGeom>
            </p:spPr>
          </p:pic>
        </p:grpSp>
        <p:pic>
          <p:nvPicPr>
            <p:cNvPr id="23" name="Picture 22" descr="Logo&#10;&#10;Description automatically generated">
              <a:extLst>
                <a:ext uri="{FF2B5EF4-FFF2-40B4-BE49-F238E27FC236}">
                  <a16:creationId xmlns:a16="http://schemas.microsoft.com/office/drawing/2014/main" id="{CD01451D-B9A4-575A-689C-E93B5A492C60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3"/>
            <a:srcRect l="6351" t="10181" r="8604" b="10181"/>
            <a:stretch/>
          </p:blipFill>
          <p:spPr>
            <a:xfrm>
              <a:off x="3291784" y="6074059"/>
              <a:ext cx="1392969" cy="462287"/>
            </a:xfrm>
            <a:prstGeom prst="rect">
              <a:avLst/>
            </a:prstGeom>
          </p:spPr>
        </p:pic>
      </p:grpSp>
      <p:pic>
        <p:nvPicPr>
          <p:cNvPr id="15" name="Picture 14" descr="A black and grey text&#10;&#10;Description automatically generated">
            <a:extLst>
              <a:ext uri="{FF2B5EF4-FFF2-40B4-BE49-F238E27FC236}">
                <a16:creationId xmlns:a16="http://schemas.microsoft.com/office/drawing/2014/main" id="{220EC9D1-ED74-61DB-1ECA-D4D10475AD58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5975" y="340828"/>
            <a:ext cx="2233719" cy="559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6201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tabLst/>
        <a:defRPr sz="1800" b="0" kern="1200">
          <a:solidFill>
            <a:srgbClr val="FFFFFF"/>
          </a:solidFill>
          <a:latin typeface="+mn-lt"/>
          <a:ea typeface="+mn-ea"/>
          <a:cs typeface="+mn-cs"/>
        </a:defRPr>
      </a:lvl1pPr>
      <a:lvl2pPr marL="54000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Calibri" panose="020F0502020204030204" pitchFamily="34" charset="0"/>
        <a:buChar char="–"/>
        <a:tabLst/>
        <a:defRPr sz="1800" kern="1200">
          <a:solidFill>
            <a:srgbClr val="FFFFFF"/>
          </a:solidFill>
          <a:latin typeface="+mn-lt"/>
          <a:ea typeface="+mn-ea"/>
          <a:cs typeface="+mn-cs"/>
        </a:defRPr>
      </a:lvl2pPr>
      <a:lvl3pPr marL="80962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Courier New" panose="02070309020205020404" pitchFamily="49" charset="0"/>
        <a:buChar char="o"/>
        <a:tabLst/>
        <a:defRPr sz="1800" kern="1200">
          <a:solidFill>
            <a:srgbClr val="FFFFFF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Wingdings" panose="05000000000000000000" pitchFamily="2" charset="2"/>
        <a:buChar char="§"/>
        <a:tabLst/>
        <a:defRPr sz="1800" kern="1200">
          <a:solidFill>
            <a:srgbClr val="FFFFFF"/>
          </a:solidFill>
          <a:latin typeface="+mn-lt"/>
          <a:ea typeface="+mn-ea"/>
          <a:cs typeface="+mn-cs"/>
        </a:defRPr>
      </a:lvl4pPr>
      <a:lvl5pPr marL="1349375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tabLst/>
        <a:defRPr sz="18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6">
          <p15:clr>
            <a:srgbClr val="F26B43"/>
          </p15:clr>
        </p15:guide>
        <p15:guide id="2" pos="227">
          <p15:clr>
            <a:srgbClr val="F26B43"/>
          </p15:clr>
        </p15:guide>
        <p15:guide id="3" pos="7446">
          <p15:clr>
            <a:srgbClr val="F26B43"/>
          </p15:clr>
        </p15:guide>
        <p15:guide id="4" orient="horz" pos="4110">
          <p15:clr>
            <a:srgbClr val="F26B43"/>
          </p15:clr>
        </p15:guide>
        <p15:guide id="6" orient="horz" pos="803">
          <p15:clr>
            <a:srgbClr val="F26B43"/>
          </p15:clr>
        </p15:guide>
        <p15:guide id="10" orient="horz" pos="3884">
          <p15:clr>
            <a:srgbClr val="F26B43"/>
          </p15:clr>
        </p15:guide>
        <p15:guide id="11" orient="horz" pos="3997">
          <p15:clr>
            <a:srgbClr val="F26B43"/>
          </p15:clr>
        </p15:guide>
        <p15:guide id="15" orient="horz" pos="94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t.com/content/06c0933c-5ed8-11ea-b0ab-339c2307bcd4" TargetMode="External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ourworldindata.org/grapher/share-of-adults-defined-as-obese" TargetMode="External"/><Relationship Id="rId5" Type="http://schemas.openxmlformats.org/officeDocument/2006/relationships/hyperlink" Target="https://www.bbc.co.uk/news/science-environment-57988023" TargetMode="External"/><Relationship Id="rId4" Type="http://schemas.openxmlformats.org/officeDocument/2006/relationships/hyperlink" Target="https://www.ft.com/content/e7a8cb3a-efcc-4d62-962b-d284545c14f6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Relationship Id="rId5" Type="http://schemas.openxmlformats.org/officeDocument/2006/relationships/image" Target="../media/image27.jpeg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584A615-AE28-343C-BF2D-74B3092A6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410" y="3881130"/>
            <a:ext cx="6125263" cy="676800"/>
          </a:xfrm>
        </p:spPr>
        <p:txBody>
          <a:bodyPr/>
          <a:lstStyle/>
          <a:p>
            <a:r>
              <a:rPr lang="en-GB" sz="4000"/>
              <a:t>From 50 researchers to £50bn: cross-domain use cases by DARE UK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92843-DFC4-733F-F087-E7B313A045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63551" y="1635053"/>
            <a:ext cx="694281" cy="914400"/>
          </a:xfrm>
        </p:spPr>
        <p:txBody>
          <a:bodyPr/>
          <a:lstStyle/>
          <a:p>
            <a:r>
              <a:rPr lang="en-GB"/>
              <a:t>ft.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4B990E-E396-65BE-2798-E3E718277C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581" y="1185395"/>
            <a:ext cx="2771928" cy="115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81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b83ab1195a_0_266"/>
          <p:cNvSpPr/>
          <p:nvPr/>
        </p:nvSpPr>
        <p:spPr>
          <a:xfrm>
            <a:off x="0" y="-21700"/>
            <a:ext cx="6423950" cy="1833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g2b83ab1195a_0_266"/>
          <p:cNvSpPr txBox="1">
            <a:spLocks noGrp="1"/>
          </p:cNvSpPr>
          <p:nvPr>
            <p:ph idx="1"/>
          </p:nvPr>
        </p:nvSpPr>
        <p:spPr>
          <a:xfrm>
            <a:off x="372305" y="2613891"/>
            <a:ext cx="5768050" cy="2900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GB" sz="2200"/>
              <a:t>On 8</a:t>
            </a:r>
            <a:r>
              <a:rPr lang="en-GB" sz="2200" baseline="30000"/>
              <a:t>th</a:t>
            </a:r>
            <a:r>
              <a:rPr lang="en-GB" sz="2200"/>
              <a:t> February 2024 we hosted a use case identification workshop, bringing together interdisciplinary researchers and a public panel to better understand the opportunities for cross-domain linkage of sensitive data, at scale</a:t>
            </a:r>
            <a:endParaRPr sz="2200">
              <a:highlight>
                <a:srgbClr val="FFFF00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1500"/>
          </a:p>
        </p:txBody>
      </p:sp>
      <p:sp>
        <p:nvSpPr>
          <p:cNvPr id="78" name="Google Shape;78;g2b83ab1195a_0_266"/>
          <p:cNvSpPr txBox="1"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| </a:t>
            </a:r>
            <a:fld id="{00000000-1234-1234-1234-123412341234}" type="slidenum">
              <a:rPr lang="en-GB"/>
              <a:t>2</a:t>
            </a:fld>
            <a:endParaRPr/>
          </a:p>
        </p:txBody>
      </p:sp>
      <p:sp>
        <p:nvSpPr>
          <p:cNvPr id="76" name="Google Shape;76;g2b83ab1195a_0_266"/>
          <p:cNvSpPr txBox="1">
            <a:spLocks noGrp="1"/>
          </p:cNvSpPr>
          <p:nvPr>
            <p:ph type="title"/>
          </p:nvPr>
        </p:nvSpPr>
        <p:spPr>
          <a:xfrm>
            <a:off x="372306" y="787690"/>
            <a:ext cx="5945367" cy="889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i="0">
                <a:solidFill>
                  <a:schemeClr val="lt1"/>
                </a:solidFill>
              </a:rPr>
              <a:t>We brought together over 50 researchers and public representatives to develop use cases enabled by sensitive data connectivity at scale</a:t>
            </a:r>
            <a:endParaRPr i="0">
              <a:solidFill>
                <a:schemeClr val="lt1"/>
              </a:solidFill>
            </a:endParaRPr>
          </a:p>
        </p:txBody>
      </p:sp>
      <p:pic>
        <p:nvPicPr>
          <p:cNvPr id="79" name="Google Shape;79;g2b83ab1195a_0_266"/>
          <p:cNvPicPr preferRelativeResize="0"/>
          <p:nvPr/>
        </p:nvPicPr>
        <p:blipFill rotWithShape="1">
          <a:blip r:embed="rId3">
            <a:alphaModFix amt="66000"/>
          </a:blip>
          <a:srcRect l="2191" r="41629"/>
          <a:stretch/>
        </p:blipFill>
        <p:spPr>
          <a:xfrm>
            <a:off x="6423950" y="0"/>
            <a:ext cx="576804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b83ab1195a_0_19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i="0"/>
              <a:t>Participants were from a diverse range of backgrounds, with 7 research councils (and public participants) represented</a:t>
            </a:r>
          </a:p>
        </p:txBody>
      </p:sp>
      <p:pic>
        <p:nvPicPr>
          <p:cNvPr id="86" name="Google Shape;86;g2b83ab1195a_0_1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70825" y="2207350"/>
            <a:ext cx="3241751" cy="3241751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g2b83ab1195a_0_193"/>
          <p:cNvSpPr txBox="1"/>
          <p:nvPr/>
        </p:nvSpPr>
        <p:spPr>
          <a:xfrm>
            <a:off x="10726000" y="4058700"/>
            <a:ext cx="1751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chemeClr val="dk2"/>
                </a:solidFill>
                <a:ea typeface="Calibri"/>
                <a:cs typeface="Calibri"/>
                <a:sym typeface="Calibri"/>
              </a:rPr>
              <a:t>Single research council</a:t>
            </a:r>
            <a:endParaRPr sz="1400" b="0" i="0" u="none" strike="noStrike" cap="none">
              <a:solidFill>
                <a:schemeClr val="dk2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g2b83ab1195a_0_193"/>
          <p:cNvSpPr txBox="1"/>
          <p:nvPr/>
        </p:nvSpPr>
        <p:spPr>
          <a:xfrm>
            <a:off x="6270700" y="3692875"/>
            <a:ext cx="1751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chemeClr val="dk2"/>
                </a:solidFill>
                <a:ea typeface="Calibri"/>
                <a:cs typeface="Calibri"/>
                <a:sym typeface="Calibri"/>
              </a:rPr>
              <a:t>Two research </a:t>
            </a:r>
            <a:endParaRPr sz="1400" b="0" i="0" u="none" strike="noStrike" cap="none">
              <a:solidFill>
                <a:schemeClr val="dk2"/>
              </a:solidFill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chemeClr val="dk2"/>
                </a:solidFill>
                <a:ea typeface="Calibri"/>
                <a:cs typeface="Calibri"/>
                <a:sym typeface="Calibri"/>
              </a:rPr>
              <a:t>councils</a:t>
            </a:r>
            <a:endParaRPr sz="1400" b="0" i="0" u="none" strike="noStrike" cap="none">
              <a:solidFill>
                <a:schemeClr val="dk2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g2b83ab1195a_0_193"/>
          <p:cNvSpPr txBox="1"/>
          <p:nvPr/>
        </p:nvSpPr>
        <p:spPr>
          <a:xfrm>
            <a:off x="8388589" y="3321315"/>
            <a:ext cx="16062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600" b="1" i="0" u="none" strike="noStrike" cap="none">
                <a:solidFill>
                  <a:srgbClr val="002060"/>
                </a:solidFill>
                <a:ea typeface="Calibri"/>
                <a:cs typeface="Calibri"/>
                <a:sym typeface="Calibri"/>
              </a:rPr>
              <a:t>7 </a:t>
            </a:r>
            <a:r>
              <a:rPr lang="en-GB" sz="1600" b="0" i="0" u="none" strike="noStrike" cap="none">
                <a:solidFill>
                  <a:srgbClr val="002060"/>
                </a:solidFill>
                <a:ea typeface="Calibri"/>
                <a:cs typeface="Calibri"/>
                <a:sym typeface="Calibri"/>
              </a:rPr>
              <a:t>(13%)</a:t>
            </a:r>
            <a:endParaRPr sz="1600" b="0" i="0" u="none" strike="noStrike" cap="none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600" b="1" i="0" u="none" strike="noStrike" cap="none">
                <a:solidFill>
                  <a:srgbClr val="002060"/>
                </a:solidFill>
                <a:ea typeface="Calibri"/>
                <a:cs typeface="Calibri"/>
                <a:sym typeface="Calibri"/>
              </a:rPr>
              <a:t>Public representatives</a:t>
            </a:r>
            <a:endParaRPr sz="1600" b="0" i="0" u="none" strike="noStrike" cap="none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g2b83ab1195a_0_193"/>
          <p:cNvSpPr txBox="1"/>
          <p:nvPr/>
        </p:nvSpPr>
        <p:spPr>
          <a:xfrm>
            <a:off x="8729225" y="1591750"/>
            <a:ext cx="1751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chemeClr val="dk2"/>
                </a:solidFill>
                <a:ea typeface="Calibri"/>
                <a:cs typeface="Calibri"/>
                <a:sym typeface="Calibri"/>
              </a:rPr>
              <a:t>Four research </a:t>
            </a:r>
            <a:endParaRPr sz="1400" b="0" i="0" u="none" strike="noStrike" cap="none">
              <a:solidFill>
                <a:schemeClr val="dk2"/>
              </a:solidFill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chemeClr val="dk2"/>
                </a:solidFill>
                <a:ea typeface="Calibri"/>
                <a:cs typeface="Calibri"/>
                <a:sym typeface="Calibri"/>
              </a:rPr>
              <a:t>councils</a:t>
            </a:r>
            <a:endParaRPr sz="1400" b="0" i="0" u="none" strike="noStrike" cap="none">
              <a:solidFill>
                <a:schemeClr val="dk2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g2b83ab1195a_0_193"/>
          <p:cNvSpPr txBox="1"/>
          <p:nvPr/>
        </p:nvSpPr>
        <p:spPr>
          <a:xfrm>
            <a:off x="7384475" y="1969250"/>
            <a:ext cx="1751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chemeClr val="dk2"/>
                </a:solidFill>
                <a:ea typeface="Calibri"/>
                <a:cs typeface="Calibri"/>
                <a:sym typeface="Calibri"/>
              </a:rPr>
              <a:t>Three research </a:t>
            </a:r>
            <a:endParaRPr sz="1400" b="0" i="0" u="none" strike="noStrike" cap="none">
              <a:solidFill>
                <a:schemeClr val="dk2"/>
              </a:solidFill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chemeClr val="dk2"/>
                </a:solidFill>
                <a:ea typeface="Calibri"/>
                <a:cs typeface="Calibri"/>
                <a:sym typeface="Calibri"/>
              </a:rPr>
              <a:t>councils</a:t>
            </a:r>
            <a:endParaRPr sz="1400" b="0" i="0" u="none" strike="noStrike" cap="none">
              <a:solidFill>
                <a:schemeClr val="dk2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g2b83ab1195a_0_193"/>
          <p:cNvSpPr txBox="1"/>
          <p:nvPr/>
        </p:nvSpPr>
        <p:spPr>
          <a:xfrm>
            <a:off x="9083575" y="3845275"/>
            <a:ext cx="2259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dk2"/>
                </a:solidFill>
                <a:ea typeface="Calibri"/>
                <a:cs typeface="Calibri"/>
                <a:sym typeface="Calibri"/>
              </a:rPr>
              <a:t>30</a:t>
            </a:r>
            <a:endParaRPr sz="1400" b="1" i="0" u="none" strike="noStrike" cap="none">
              <a:solidFill>
                <a:schemeClr val="dk2"/>
              </a:solidFill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chemeClr val="dk2"/>
                </a:solidFill>
                <a:ea typeface="Calibri"/>
                <a:cs typeface="Calibri"/>
                <a:sym typeface="Calibri"/>
              </a:rPr>
              <a:t>(54%)</a:t>
            </a:r>
            <a:endParaRPr sz="1400" b="0" i="0" u="none" strike="noStrike" cap="none">
              <a:solidFill>
                <a:schemeClr val="dk2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g2b83ab1195a_0_193"/>
          <p:cNvSpPr txBox="1"/>
          <p:nvPr/>
        </p:nvSpPr>
        <p:spPr>
          <a:xfrm>
            <a:off x="6919813" y="3398275"/>
            <a:ext cx="22593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1" i="0" u="none" strike="noStrike" cap="none">
                <a:solidFill>
                  <a:schemeClr val="dk2"/>
                </a:solidFill>
                <a:ea typeface="Calibri"/>
                <a:cs typeface="Calibri"/>
                <a:sym typeface="Calibri"/>
              </a:rPr>
              <a:t>13</a:t>
            </a:r>
            <a:endParaRPr sz="1600" b="1" i="0" u="none" strike="noStrike" cap="none">
              <a:solidFill>
                <a:schemeClr val="dk2"/>
              </a:solidFill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chemeClr val="dk2"/>
                </a:solidFill>
                <a:ea typeface="Calibri"/>
                <a:cs typeface="Calibri"/>
                <a:sym typeface="Calibri"/>
              </a:rPr>
              <a:t>(23%)</a:t>
            </a:r>
            <a:endParaRPr sz="1600" b="0" i="0" u="none" strike="noStrike" cap="none">
              <a:solidFill>
                <a:schemeClr val="dk2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g2b83ab1195a_0_193"/>
          <p:cNvSpPr txBox="1"/>
          <p:nvPr/>
        </p:nvSpPr>
        <p:spPr>
          <a:xfrm>
            <a:off x="7484525" y="2408063"/>
            <a:ext cx="22593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1" i="0" u="none" strike="noStrike" cap="none">
                <a:solidFill>
                  <a:schemeClr val="dk2"/>
                </a:solidFill>
                <a:ea typeface="Calibri"/>
                <a:cs typeface="Calibri"/>
                <a:sym typeface="Calibri"/>
              </a:rPr>
              <a:t>5</a:t>
            </a:r>
            <a:endParaRPr sz="1600" b="1" i="0" u="none" strike="noStrike" cap="none">
              <a:solidFill>
                <a:schemeClr val="dk2"/>
              </a:solidFill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chemeClr val="dk2"/>
                </a:solidFill>
                <a:ea typeface="Calibri"/>
                <a:cs typeface="Calibri"/>
                <a:sym typeface="Calibri"/>
              </a:rPr>
              <a:t>(9%)</a:t>
            </a:r>
            <a:endParaRPr sz="1600" b="0" i="0" u="none" strike="noStrike" cap="none">
              <a:solidFill>
                <a:schemeClr val="dk2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g2b83ab1195a_0_193"/>
          <p:cNvSpPr txBox="1"/>
          <p:nvPr/>
        </p:nvSpPr>
        <p:spPr>
          <a:xfrm>
            <a:off x="8653025" y="2207350"/>
            <a:ext cx="8766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1" i="0" u="none" strike="noStrike" cap="none">
                <a:solidFill>
                  <a:schemeClr val="dk2"/>
                </a:solidFill>
                <a:ea typeface="Calibri"/>
                <a:cs typeface="Calibri"/>
                <a:sym typeface="Calibri"/>
              </a:rPr>
              <a:t>1</a:t>
            </a:r>
            <a:endParaRPr sz="1600" b="1" i="0" u="none" strike="noStrike" cap="none">
              <a:solidFill>
                <a:schemeClr val="dk2"/>
              </a:solidFill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>
                <a:solidFill>
                  <a:schemeClr val="dk2"/>
                </a:solidFill>
                <a:ea typeface="Calibri"/>
                <a:cs typeface="Calibri"/>
                <a:sym typeface="Calibri"/>
              </a:rPr>
              <a:t>(2%)</a:t>
            </a:r>
            <a:endParaRPr sz="1600" b="0" i="0" u="none" strike="noStrike" cap="none">
              <a:solidFill>
                <a:schemeClr val="dk2"/>
              </a:solidFill>
              <a:ea typeface="Calibri"/>
              <a:cs typeface="Calibri"/>
              <a:sym typeface="Calibri"/>
            </a:endParaRPr>
          </a:p>
        </p:txBody>
      </p:sp>
      <p:grpSp>
        <p:nvGrpSpPr>
          <p:cNvPr id="96" name="Google Shape;96;g2b83ab1195a_0_193"/>
          <p:cNvGrpSpPr/>
          <p:nvPr/>
        </p:nvGrpSpPr>
        <p:grpSpPr>
          <a:xfrm>
            <a:off x="722851" y="1387125"/>
            <a:ext cx="5213399" cy="4658425"/>
            <a:chOff x="722851" y="1571850"/>
            <a:chExt cx="5213399" cy="4658425"/>
          </a:xfrm>
        </p:grpSpPr>
        <p:pic>
          <p:nvPicPr>
            <p:cNvPr id="97" name="Google Shape;97;g2b83ab1195a_0_19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746150" y="5392075"/>
              <a:ext cx="1009650" cy="8382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98" name="Google Shape;98;g2b83ab1195a_0_193"/>
            <p:cNvGrpSpPr/>
            <p:nvPr/>
          </p:nvGrpSpPr>
          <p:grpSpPr>
            <a:xfrm>
              <a:off x="722851" y="1571850"/>
              <a:ext cx="4140013" cy="4061965"/>
              <a:chOff x="3433283" y="328305"/>
              <a:chExt cx="5299556" cy="5039034"/>
            </a:xfrm>
          </p:grpSpPr>
          <p:pic>
            <p:nvPicPr>
              <p:cNvPr id="99" name="Google Shape;99;g2b83ab1195a_0_193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4719638" y="1354138"/>
                <a:ext cx="4013201" cy="401320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0" name="Google Shape;100;g2b83ab1195a_0_193"/>
              <p:cNvSpPr/>
              <p:nvPr/>
            </p:nvSpPr>
            <p:spPr>
              <a:xfrm>
                <a:off x="7728822" y="2714764"/>
                <a:ext cx="775500" cy="244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28575" tIns="0" rIns="28575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600"/>
                  <a:buFont typeface="Arial"/>
                  <a:buNone/>
                </a:pPr>
                <a:r>
                  <a:rPr lang="en-GB" sz="1600" b="1" i="0" u="none" strike="noStrike" cap="none">
                    <a:solidFill>
                      <a:schemeClr val="dk2"/>
                    </a:solidFill>
                    <a:ea typeface="Calibri"/>
                    <a:cs typeface="Calibri"/>
                    <a:sym typeface="Calibri"/>
                  </a:rPr>
                  <a:t>28</a:t>
                </a:r>
                <a:endParaRPr sz="1600" b="1" i="0" u="none" strike="noStrike" cap="none">
                  <a:solidFill>
                    <a:schemeClr val="dk2"/>
                  </a:solidFill>
                  <a:ea typeface="Calibri"/>
                  <a:cs typeface="Calibri"/>
                  <a:sym typeface="Calibri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600"/>
                  <a:buFont typeface="Arial"/>
                  <a:buNone/>
                </a:pPr>
                <a:r>
                  <a:rPr lang="en-GB" sz="1600" b="0" i="0" u="none" strike="noStrike" cap="none">
                    <a:solidFill>
                      <a:schemeClr val="dk2"/>
                    </a:solidFill>
                    <a:ea typeface="Calibri"/>
                    <a:cs typeface="Calibri"/>
                    <a:sym typeface="Calibri"/>
                  </a:rPr>
                  <a:t>(37%)</a:t>
                </a:r>
                <a:endParaRPr sz="1600" b="0" i="0" u="none" strike="noStrike" cap="none">
                  <a:solidFill>
                    <a:schemeClr val="dk2"/>
                  </a:solidFill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" name="Google Shape;101;g2b83ab1195a_0_193"/>
              <p:cNvSpPr/>
              <p:nvPr/>
            </p:nvSpPr>
            <p:spPr>
              <a:xfrm>
                <a:off x="7032382" y="4425656"/>
                <a:ext cx="1505400" cy="244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28575" tIns="0" rIns="28575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600"/>
                  <a:buFont typeface="Arial"/>
                  <a:buNone/>
                </a:pPr>
                <a:r>
                  <a:rPr lang="en-GB" sz="1600" b="1" i="0" u="none" strike="noStrike" cap="none">
                    <a:solidFill>
                      <a:schemeClr val="dk2"/>
                    </a:solidFill>
                    <a:ea typeface="Calibri"/>
                    <a:cs typeface="Calibri"/>
                    <a:sym typeface="Calibri"/>
                  </a:rPr>
                  <a:t>3 </a:t>
                </a:r>
                <a:endParaRPr sz="1600" b="1" i="0" u="none" strike="noStrike" cap="none">
                  <a:solidFill>
                    <a:schemeClr val="dk2"/>
                  </a:solidFill>
                  <a:ea typeface="Calibri"/>
                  <a:cs typeface="Calibri"/>
                  <a:sym typeface="Calibri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600"/>
                  <a:buFont typeface="Arial"/>
                  <a:buNone/>
                </a:pPr>
                <a:r>
                  <a:rPr lang="en-GB" sz="1600" b="0" i="0" u="none" strike="noStrike" cap="none">
                    <a:solidFill>
                      <a:schemeClr val="dk2"/>
                    </a:solidFill>
                    <a:ea typeface="Calibri"/>
                    <a:cs typeface="Calibri"/>
                    <a:sym typeface="Calibri"/>
                  </a:rPr>
                  <a:t>(4%)</a:t>
                </a:r>
                <a:endParaRPr sz="1600" b="0" i="0" u="none" strike="noStrike" cap="none">
                  <a:solidFill>
                    <a:schemeClr val="dk2"/>
                  </a:solidFill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" name="Google Shape;102;g2b83ab1195a_0_193"/>
              <p:cNvSpPr/>
              <p:nvPr/>
            </p:nvSpPr>
            <p:spPr>
              <a:xfrm>
                <a:off x="5605643" y="4425656"/>
                <a:ext cx="775500" cy="244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28575" tIns="0" rIns="28575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600"/>
                  <a:buFont typeface="Arial"/>
                  <a:buNone/>
                </a:pPr>
                <a:r>
                  <a:rPr lang="en-GB" sz="1600" b="1" i="0" u="none" strike="noStrike" cap="none">
                    <a:solidFill>
                      <a:schemeClr val="dk2"/>
                    </a:solidFill>
                    <a:ea typeface="Calibri"/>
                    <a:cs typeface="Calibri"/>
                    <a:sym typeface="Calibri"/>
                  </a:rPr>
                  <a:t>24</a:t>
                </a:r>
                <a:endParaRPr sz="1600" b="1" i="0" u="none" strike="noStrike" cap="none">
                  <a:solidFill>
                    <a:schemeClr val="dk2"/>
                  </a:solidFill>
                  <a:ea typeface="Calibri"/>
                  <a:cs typeface="Calibri"/>
                  <a:sym typeface="Calibri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600"/>
                  <a:buFont typeface="Arial"/>
                  <a:buNone/>
                </a:pPr>
                <a:r>
                  <a:rPr lang="en-GB" sz="1600" b="0" i="0" u="none" strike="noStrike" cap="none">
                    <a:solidFill>
                      <a:schemeClr val="dk2"/>
                    </a:solidFill>
                    <a:ea typeface="Calibri"/>
                    <a:cs typeface="Calibri"/>
                    <a:sym typeface="Calibri"/>
                  </a:rPr>
                  <a:t>(32%)</a:t>
                </a:r>
                <a:endParaRPr sz="1600" b="0" i="0" u="none" strike="noStrike" cap="none">
                  <a:solidFill>
                    <a:schemeClr val="dk2"/>
                  </a:solidFill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" name="Google Shape;103;g2b83ab1195a_0_193"/>
              <p:cNvSpPr/>
              <p:nvPr/>
            </p:nvSpPr>
            <p:spPr>
              <a:xfrm>
                <a:off x="4710997" y="3260881"/>
                <a:ext cx="934500" cy="244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28575" tIns="0" rIns="28575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600"/>
                  <a:buFont typeface="Arial"/>
                  <a:buNone/>
                </a:pPr>
                <a:r>
                  <a:rPr lang="en-GB" sz="1600" b="1" i="0" u="none" strike="noStrike" cap="none">
                    <a:solidFill>
                      <a:schemeClr val="dk2"/>
                    </a:solidFill>
                    <a:ea typeface="Calibri"/>
                    <a:cs typeface="Calibri"/>
                    <a:sym typeface="Calibri"/>
                  </a:rPr>
                  <a:t>3 </a:t>
                </a:r>
                <a:endParaRPr sz="1600" b="1" i="0" u="none" strike="noStrike" cap="none">
                  <a:solidFill>
                    <a:schemeClr val="dk2"/>
                  </a:solidFill>
                  <a:ea typeface="Calibri"/>
                  <a:cs typeface="Calibri"/>
                  <a:sym typeface="Calibri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600"/>
                  <a:buFont typeface="Arial"/>
                  <a:buNone/>
                </a:pPr>
                <a:r>
                  <a:rPr lang="en-GB" sz="1600" b="0" i="0" u="none" strike="noStrike" cap="none">
                    <a:solidFill>
                      <a:schemeClr val="dk2"/>
                    </a:solidFill>
                    <a:ea typeface="Calibri"/>
                    <a:cs typeface="Calibri"/>
                    <a:sym typeface="Calibri"/>
                  </a:rPr>
                  <a:t>(4%)</a:t>
                </a:r>
                <a:endParaRPr sz="1600" b="0" i="0" u="none" strike="noStrike" cap="none">
                  <a:solidFill>
                    <a:schemeClr val="dk2"/>
                  </a:solidFill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" name="Google Shape;104;g2b83ab1195a_0_193"/>
              <p:cNvSpPr/>
              <p:nvPr/>
            </p:nvSpPr>
            <p:spPr>
              <a:xfrm>
                <a:off x="5085408" y="2601193"/>
                <a:ext cx="775500" cy="244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28575" tIns="0" rIns="28575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600"/>
                  <a:buFont typeface="Arial"/>
                  <a:buNone/>
                </a:pPr>
                <a:r>
                  <a:rPr lang="en-GB" sz="1600" b="1" i="0" u="none" strike="noStrike" cap="none">
                    <a:solidFill>
                      <a:schemeClr val="dk2"/>
                    </a:solidFill>
                    <a:ea typeface="Calibri"/>
                    <a:cs typeface="Calibri"/>
                    <a:sym typeface="Calibri"/>
                  </a:rPr>
                  <a:t>6 </a:t>
                </a:r>
                <a:endParaRPr sz="1600" b="1" i="0" u="none" strike="noStrike" cap="none">
                  <a:solidFill>
                    <a:schemeClr val="dk2"/>
                  </a:solidFill>
                  <a:ea typeface="Calibri"/>
                  <a:cs typeface="Calibri"/>
                  <a:sym typeface="Calibri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600"/>
                  <a:buFont typeface="Arial"/>
                  <a:buNone/>
                </a:pPr>
                <a:r>
                  <a:rPr lang="en-GB" sz="1600" b="0" i="0" u="none" strike="noStrike" cap="none">
                    <a:solidFill>
                      <a:schemeClr val="dk2"/>
                    </a:solidFill>
                    <a:ea typeface="Calibri"/>
                    <a:cs typeface="Calibri"/>
                    <a:sym typeface="Calibri"/>
                  </a:rPr>
                  <a:t>(8%)</a:t>
                </a:r>
                <a:endParaRPr sz="1600" b="0" i="0" u="none" strike="noStrike" cap="none">
                  <a:solidFill>
                    <a:schemeClr val="dk2"/>
                  </a:solidFill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" name="Google Shape;105;g2b83ab1195a_0_193"/>
              <p:cNvSpPr/>
              <p:nvPr/>
            </p:nvSpPr>
            <p:spPr>
              <a:xfrm>
                <a:off x="5753112" y="1982752"/>
                <a:ext cx="775500" cy="244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28575" tIns="0" rIns="28575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600"/>
                  <a:buFont typeface="Arial"/>
                  <a:buNone/>
                </a:pPr>
                <a:r>
                  <a:rPr lang="en-GB" sz="1600" b="1" i="0" u="none" strike="noStrike" cap="none">
                    <a:solidFill>
                      <a:schemeClr val="dk2"/>
                    </a:solidFill>
                    <a:ea typeface="Calibri"/>
                    <a:cs typeface="Calibri"/>
                    <a:sym typeface="Calibri"/>
                  </a:rPr>
                  <a:t>10</a:t>
                </a:r>
                <a:endParaRPr sz="1600" b="1" i="0" u="none" strike="noStrike" cap="none">
                  <a:solidFill>
                    <a:schemeClr val="dk2"/>
                  </a:solidFill>
                  <a:ea typeface="Calibri"/>
                  <a:cs typeface="Calibri"/>
                  <a:sym typeface="Calibri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600"/>
                  <a:buFont typeface="Arial"/>
                  <a:buNone/>
                </a:pPr>
                <a:r>
                  <a:rPr lang="en-GB" sz="1600" b="0" i="0" u="none" strike="noStrike" cap="none">
                    <a:solidFill>
                      <a:schemeClr val="dk2"/>
                    </a:solidFill>
                    <a:ea typeface="Calibri"/>
                    <a:cs typeface="Calibri"/>
                    <a:sym typeface="Calibri"/>
                  </a:rPr>
                  <a:t>(13%)</a:t>
                </a:r>
                <a:endParaRPr sz="1600" b="0" i="0" u="none" strike="noStrike" cap="none">
                  <a:solidFill>
                    <a:schemeClr val="dk2"/>
                  </a:solidFill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" name="Google Shape;106;g2b83ab1195a_0_193"/>
              <p:cNvSpPr/>
              <p:nvPr/>
            </p:nvSpPr>
            <p:spPr>
              <a:xfrm>
                <a:off x="6283481" y="1736164"/>
                <a:ext cx="775500" cy="244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28575" tIns="0" rIns="28575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600"/>
                  <a:buFont typeface="Arial"/>
                  <a:buNone/>
                </a:pPr>
                <a:r>
                  <a:rPr lang="en-GB" sz="1600" b="1" i="0" u="none" strike="noStrike" cap="none">
                    <a:solidFill>
                      <a:schemeClr val="dk2"/>
                    </a:solidFill>
                    <a:ea typeface="Calibri"/>
                    <a:cs typeface="Calibri"/>
                    <a:sym typeface="Calibri"/>
                  </a:rPr>
                  <a:t>1</a:t>
                </a:r>
                <a:endParaRPr sz="1600" b="1" i="0" u="none" strike="noStrike" cap="none">
                  <a:solidFill>
                    <a:schemeClr val="dk2"/>
                  </a:solidFill>
                  <a:ea typeface="Calibri"/>
                  <a:cs typeface="Calibri"/>
                  <a:sym typeface="Calibri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600"/>
                  <a:buFont typeface="Arial"/>
                  <a:buNone/>
                </a:pPr>
                <a:r>
                  <a:rPr lang="en-GB" sz="1600" b="0" i="0" u="none" strike="noStrike" cap="none">
                    <a:solidFill>
                      <a:schemeClr val="dk2"/>
                    </a:solidFill>
                    <a:ea typeface="Calibri"/>
                    <a:cs typeface="Calibri"/>
                    <a:sym typeface="Calibri"/>
                  </a:rPr>
                  <a:t>(1%)</a:t>
                </a:r>
                <a:endParaRPr sz="1600" b="0" i="0" u="none" strike="noStrike" cap="none">
                  <a:solidFill>
                    <a:schemeClr val="dk2"/>
                  </a:solidFill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07" name="Google Shape;107;g2b83ab1195a_0_193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6238870" y="328305"/>
                <a:ext cx="1238272" cy="103107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08" name="Google Shape;108;g2b83ab1195a_0_193"/>
              <p:cNvPicPr preferRelativeResize="0"/>
              <p:nvPr/>
            </p:nvPicPr>
            <p:blipFill rotWithShape="1">
              <a:blip r:embed="rId7">
                <a:alphaModFix/>
              </a:blip>
              <a:srcRect/>
              <a:stretch/>
            </p:blipFill>
            <p:spPr>
              <a:xfrm>
                <a:off x="3612172" y="1721892"/>
                <a:ext cx="1238288" cy="103107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09" name="Google Shape;109;g2b83ab1195a_0_193"/>
              <p:cNvPicPr preferRelativeResize="0"/>
              <p:nvPr/>
            </p:nvPicPr>
            <p:blipFill rotWithShape="1">
              <a:blip r:embed="rId8">
                <a:alphaModFix/>
              </a:blip>
              <a:srcRect/>
              <a:stretch/>
            </p:blipFill>
            <p:spPr>
              <a:xfrm>
                <a:off x="4562108" y="513444"/>
                <a:ext cx="1238288" cy="103100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0" name="Google Shape;110;g2b83ab1195a_0_193"/>
              <p:cNvPicPr preferRelativeResize="0"/>
              <p:nvPr/>
            </p:nvPicPr>
            <p:blipFill rotWithShape="1">
              <a:blip r:embed="rId9">
                <a:alphaModFix/>
              </a:blip>
              <a:srcRect/>
              <a:stretch/>
            </p:blipFill>
            <p:spPr>
              <a:xfrm>
                <a:off x="3433283" y="2959276"/>
                <a:ext cx="1238061" cy="103089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11" name="Google Shape;111;g2b83ab1195a_0_193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374450" y="5327650"/>
              <a:ext cx="1009650" cy="838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2" name="Google Shape;112;g2b83ab1195a_0_193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4788800" y="2797950"/>
              <a:ext cx="1147450" cy="9526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9DF742D-28F2-1E38-B9F2-1BFFF030AF4B}"/>
              </a:ext>
            </a:extLst>
          </p:cNvPr>
          <p:cNvSpPr/>
          <p:nvPr/>
        </p:nvSpPr>
        <p:spPr>
          <a:xfrm>
            <a:off x="259768" y="6009837"/>
            <a:ext cx="4264106" cy="7278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Google Shape;126;g278651b6355_0_1"/>
          <p:cNvSpPr/>
          <p:nvPr/>
        </p:nvSpPr>
        <p:spPr>
          <a:xfrm>
            <a:off x="3108947" y="0"/>
            <a:ext cx="3169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2E968D-EDC2-3AC2-BF99-60BDB423B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987" y="837738"/>
            <a:ext cx="2766476" cy="4707308"/>
          </a:xfrm>
        </p:spPr>
        <p:txBody>
          <a:bodyPr anchor="ctr"/>
          <a:lstStyle/>
          <a:p>
            <a:r>
              <a:rPr lang="en-GB"/>
              <a:t>We identified trends in how people are thinking about linking </a:t>
            </a:r>
            <a:br>
              <a:rPr lang="en-GB"/>
            </a:br>
            <a:r>
              <a:rPr lang="en-GB"/>
              <a:t>cross-domain data </a:t>
            </a:r>
          </a:p>
        </p:txBody>
      </p:sp>
      <p:sp>
        <p:nvSpPr>
          <p:cNvPr id="117" name="Google Shape;117;g278651b6355_0_1"/>
          <p:cNvSpPr txBox="1">
            <a:spLocks noGrp="1"/>
          </p:cNvSpPr>
          <p:nvPr>
            <p:ph type="sldNum" sz="quarter" idx="10"/>
          </p:nvPr>
        </p:nvSpPr>
        <p:spPr>
          <a:xfrm>
            <a:off x="11519922" y="6100547"/>
            <a:ext cx="323849" cy="18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92F387-1A90-3A06-137F-0A0B616507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98766" y="1289369"/>
            <a:ext cx="5345006" cy="4345200"/>
          </a:xfrm>
        </p:spPr>
        <p:txBody>
          <a:bodyPr/>
          <a:lstStyle/>
          <a:p>
            <a:endParaRPr lang="en-GB"/>
          </a:p>
        </p:txBody>
      </p:sp>
      <p:pic>
        <p:nvPicPr>
          <p:cNvPr id="119" name="Google Shape;119;g278651b6355_0_1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08947" y="952640"/>
            <a:ext cx="9077293" cy="5147907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g278651b6355_0_1"/>
          <p:cNvSpPr/>
          <p:nvPr/>
        </p:nvSpPr>
        <p:spPr>
          <a:xfrm>
            <a:off x="3138780" y="4333268"/>
            <a:ext cx="1467117" cy="864300"/>
          </a:xfrm>
          <a:prstGeom prst="rect">
            <a:avLst/>
          </a:prstGeom>
          <a:solidFill>
            <a:srgbClr val="ED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g278651b6355_0_1"/>
          <p:cNvSpPr/>
          <p:nvPr/>
        </p:nvSpPr>
        <p:spPr>
          <a:xfrm>
            <a:off x="3151460" y="3841690"/>
            <a:ext cx="1263651" cy="864300"/>
          </a:xfrm>
          <a:prstGeom prst="rect">
            <a:avLst/>
          </a:prstGeom>
          <a:solidFill>
            <a:srgbClr val="ED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g278651b6355_0_1"/>
          <p:cNvSpPr/>
          <p:nvPr/>
        </p:nvSpPr>
        <p:spPr>
          <a:xfrm>
            <a:off x="3246044" y="2717372"/>
            <a:ext cx="1263650" cy="570466"/>
          </a:xfrm>
          <a:prstGeom prst="rect">
            <a:avLst/>
          </a:prstGeom>
          <a:solidFill>
            <a:srgbClr val="ED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g278651b6355_0_1"/>
          <p:cNvSpPr/>
          <p:nvPr/>
        </p:nvSpPr>
        <p:spPr>
          <a:xfrm>
            <a:off x="3138781" y="3002605"/>
            <a:ext cx="809781" cy="1394700"/>
          </a:xfrm>
          <a:prstGeom prst="rect">
            <a:avLst/>
          </a:prstGeom>
          <a:solidFill>
            <a:srgbClr val="ED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g278651b6355_0_1"/>
          <p:cNvSpPr/>
          <p:nvPr/>
        </p:nvSpPr>
        <p:spPr>
          <a:xfrm>
            <a:off x="9726376" y="1119138"/>
            <a:ext cx="2283402" cy="283500"/>
          </a:xfrm>
          <a:prstGeom prst="rect">
            <a:avLst/>
          </a:prstGeom>
          <a:solidFill>
            <a:srgbClr val="ED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g278651b6355_0_1"/>
          <p:cNvSpPr/>
          <p:nvPr/>
        </p:nvSpPr>
        <p:spPr>
          <a:xfrm>
            <a:off x="10438048" y="1153938"/>
            <a:ext cx="1748192" cy="864300"/>
          </a:xfrm>
          <a:prstGeom prst="rect">
            <a:avLst/>
          </a:prstGeom>
          <a:solidFill>
            <a:srgbClr val="ED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75;g2b83ab1195a_0_266">
            <a:extLst>
              <a:ext uri="{FF2B5EF4-FFF2-40B4-BE49-F238E27FC236}">
                <a16:creationId xmlns:a16="http://schemas.microsoft.com/office/drawing/2014/main" id="{417C9367-CD00-B108-614D-EB6B54448CAA}"/>
              </a:ext>
            </a:extLst>
          </p:cNvPr>
          <p:cNvSpPr/>
          <p:nvPr/>
        </p:nvSpPr>
        <p:spPr>
          <a:xfrm>
            <a:off x="0" y="0"/>
            <a:ext cx="12192000" cy="16668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1556C7-0D41-B7F3-6247-55BBF974B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305" y="438654"/>
            <a:ext cx="10924345" cy="889636"/>
          </a:xfrm>
        </p:spPr>
        <p:txBody>
          <a:bodyPr anchor="t"/>
          <a:lstStyle/>
          <a:p>
            <a:r>
              <a:rPr lang="en-GB" sz="2400" b="1" i="0" u="none" strike="noStrike" cap="none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The use cases help to address many of the UK’s most long-standing and growing challenge</a:t>
            </a:r>
            <a:r>
              <a:rPr lang="en-GB" sz="2400" b="1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s, demonstrating the power of collective intelligence 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134" name="Google Shape;134;g2b83ab1195a_8_57"/>
          <p:cNvSpPr txBox="1"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/>
              <a:t>| </a:t>
            </a:r>
            <a:fld id="{00000000-1234-1234-1234-123412341234}" type="slidenum">
              <a:rPr lang="en-GB"/>
              <a:t>5</a:t>
            </a:fld>
            <a:endParaRPr/>
          </a:p>
        </p:txBody>
      </p:sp>
      <p:sp>
        <p:nvSpPr>
          <p:cNvPr id="136" name="Google Shape;136;g2b83ab1195a_8_57"/>
          <p:cNvSpPr/>
          <p:nvPr/>
        </p:nvSpPr>
        <p:spPr>
          <a:xfrm>
            <a:off x="4920575" y="6608425"/>
            <a:ext cx="3673800" cy="2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Sources: </a:t>
            </a:r>
            <a:r>
              <a:rPr lang="en-GB" sz="90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Financial Times</a:t>
            </a:r>
            <a:r>
              <a:rPr lang="en-GB"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90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Financial Times</a:t>
            </a:r>
            <a:r>
              <a:rPr lang="en-GB"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 </a:t>
            </a:r>
            <a:r>
              <a:rPr lang="en-GB" sz="90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BBC news</a:t>
            </a:r>
            <a:r>
              <a:rPr lang="en-GB"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90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Our world in data</a:t>
            </a:r>
            <a:endParaRPr sz="9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7" name="Google Shape;137;g2b83ab1195a_8_5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0" y="2248374"/>
            <a:ext cx="12192001" cy="25938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ACCA5D5-A8EB-865F-433C-BBA444BD7878}"/>
              </a:ext>
            </a:extLst>
          </p:cNvPr>
          <p:cNvSpPr/>
          <p:nvPr/>
        </p:nvSpPr>
        <p:spPr>
          <a:xfrm>
            <a:off x="259768" y="6009837"/>
            <a:ext cx="4264106" cy="7278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Google Shape;126;g278651b6355_0_1">
            <a:extLst>
              <a:ext uri="{FF2B5EF4-FFF2-40B4-BE49-F238E27FC236}">
                <a16:creationId xmlns:a16="http://schemas.microsoft.com/office/drawing/2014/main" id="{A268A2A3-19DD-0877-5FDA-340CDF7C8794}"/>
              </a:ext>
            </a:extLst>
          </p:cNvPr>
          <p:cNvSpPr/>
          <p:nvPr/>
        </p:nvSpPr>
        <p:spPr>
          <a:xfrm>
            <a:off x="3678413" y="0"/>
            <a:ext cx="315183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g278651b6355_0_408"/>
          <p:cNvSpPr/>
          <p:nvPr/>
        </p:nvSpPr>
        <p:spPr>
          <a:xfrm>
            <a:off x="2611224" y="2288221"/>
            <a:ext cx="655500" cy="1394700"/>
          </a:xfrm>
          <a:prstGeom prst="rect">
            <a:avLst/>
          </a:prstGeom>
          <a:solidFill>
            <a:srgbClr val="ED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g278651b6355_0_408"/>
          <p:cNvSpPr/>
          <p:nvPr/>
        </p:nvSpPr>
        <p:spPr>
          <a:xfrm>
            <a:off x="242449" y="0"/>
            <a:ext cx="3435961" cy="58759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r>
              <a:rPr lang="en-GB" sz="2400" b="1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We also estimated the potential benefits of these use cases, which in turn can support the research community</a:t>
            </a:r>
            <a:endParaRPr sz="2400" b="0" i="0" u="none" strike="noStrike" cap="none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g278651b6355_0_408"/>
          <p:cNvSpPr/>
          <p:nvPr/>
        </p:nvSpPr>
        <p:spPr>
          <a:xfrm>
            <a:off x="0" y="0"/>
            <a:ext cx="259768" cy="6015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endParaRPr sz="3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5" name="Google Shape;145;g278651b6355_0_4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78412" y="1046787"/>
            <a:ext cx="7277125" cy="496305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278651b6355_0_408"/>
          <p:cNvSpPr/>
          <p:nvPr/>
        </p:nvSpPr>
        <p:spPr>
          <a:xfrm>
            <a:off x="7422040" y="4883587"/>
            <a:ext cx="4606500" cy="1601434"/>
          </a:xfrm>
          <a:prstGeom prst="wedgeRectCallout">
            <a:avLst>
              <a:gd name="adj1" fmla="val -34213"/>
              <a:gd name="adj2" fmla="val -69705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Font typeface="Arial"/>
              <a:buNone/>
            </a:pPr>
            <a:r>
              <a:rPr lang="en-GB" sz="2000">
                <a:solidFill>
                  <a:schemeClr val="lt1"/>
                </a:solidFill>
                <a:ea typeface="Century Gothic"/>
                <a:cs typeface="Century Gothic"/>
                <a:sym typeface="Century Gothic"/>
              </a:rPr>
              <a:t>“</a:t>
            </a:r>
            <a:r>
              <a:rPr lang="en-GB" sz="2000" b="1">
                <a:solidFill>
                  <a:schemeClr val="lt1"/>
                </a:solidFill>
                <a:ea typeface="Century Gothic"/>
                <a:cs typeface="Century Gothic"/>
                <a:sym typeface="Century Gothic"/>
              </a:rPr>
              <a:t>We don’t often see these sorts of cost estimates for CAMHS</a:t>
            </a:r>
            <a:r>
              <a:rPr lang="en-GB" sz="2000">
                <a:solidFill>
                  <a:schemeClr val="lt1"/>
                </a:solidFill>
                <a:ea typeface="Century Gothic"/>
                <a:cs typeface="Century Gothic"/>
                <a:sym typeface="Century Gothic"/>
              </a:rPr>
              <a:t>, and a lot of people would want to be able cite your methods for arriving at this estimate”</a:t>
            </a:r>
            <a:endParaRPr sz="2000">
              <a:solidFill>
                <a:schemeClr val="lt1"/>
              </a:solidFill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25AF82A4-72E9-403F-2669-5B26657C6DA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5AF82A4-72E9-403F-2669-5B26657C6DA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6D4FA11-722A-8588-BEED-9766D83518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630" y="1520825"/>
            <a:ext cx="6508370" cy="4344988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CC9742-F7F9-F195-246F-F14683C44C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| </a:t>
            </a:r>
            <a:fld id="{A134C65A-A9BE-9F48-B07C-F2CA02A2F78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F067323-4A1B-9BC6-FEAC-177329661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Enhancing sensitive data research infrastructure has tremendous potential to deliver public benefit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E8B9D4-05CE-2938-B96E-6ECC2FC355E0}"/>
              </a:ext>
            </a:extLst>
          </p:cNvPr>
          <p:cNvSpPr txBox="1"/>
          <p:nvPr/>
        </p:nvSpPr>
        <p:spPr>
          <a:xfrm>
            <a:off x="143706" y="1843950"/>
            <a:ext cx="53916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tx2"/>
                </a:solidFill>
              </a:rPr>
              <a:t>Mitigating privacy risks when using linked, cross-domain sensitive data is essential for preserving public trust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2000">
              <a:solidFill>
                <a:schemeClr val="tx2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tx2"/>
                </a:solidFill>
              </a:rPr>
              <a:t>This work emphasises the potential public benefit if this can be done safely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2000">
              <a:solidFill>
                <a:schemeClr val="tx2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tx2"/>
                </a:solidFill>
              </a:rPr>
              <a:t>DARE UK is focused on enhancing research infrastructure to support this kind of interdisciplinary research in Phase 2</a:t>
            </a:r>
          </a:p>
        </p:txBody>
      </p:sp>
    </p:spTree>
    <p:extLst>
      <p:ext uri="{BB962C8B-B14F-4D97-AF65-F5344CB8AC3E}">
        <p14:creationId xmlns:p14="http://schemas.microsoft.com/office/powerpoint/2010/main" val="1671552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ED4FA-4DA5-7C4B-E973-C1FB6C1E0C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2400" i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2400" i="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-GB" sz="2400" i="0"/>
              <a:t>The benefits of cross-domain research are real!</a:t>
            </a:r>
          </a:p>
          <a:p>
            <a:pPr marL="800100" lvl="0" indent="-34290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GB" sz="2400" i="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-GB" sz="2400" i="0"/>
              <a:t>There are established links between some domains, but lots of untapped potential too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GB" sz="2400" i="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en-GB" sz="2400" i="0"/>
              <a:t>There are clearly compelling economic benefits, as well as societal…</a:t>
            </a:r>
            <a:endParaRPr lang="en-GB" sz="2400"/>
          </a:p>
        </p:txBody>
      </p:sp>
      <p:sp>
        <p:nvSpPr>
          <p:cNvPr id="159" name="Google Shape;159;g278651b6355_0_423"/>
          <p:cNvSpPr txBox="1"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/>
              <a:t>| </a:t>
            </a:r>
            <a:fld id="{00000000-1234-1234-1234-123412341234}" type="slidenum">
              <a:rPr lang="en-GB"/>
              <a:t>8</a:t>
            </a:fld>
            <a:endParaRPr/>
          </a:p>
        </p:txBody>
      </p:sp>
      <p:sp>
        <p:nvSpPr>
          <p:cNvPr id="160" name="Google Shape;160;g278651b6355_0_42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36000" tIns="36000" rIns="36000" bIns="360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i="0"/>
              <a:t>Key takeaways</a:t>
            </a:r>
            <a:endParaRPr i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3_DARE UK 2">
  <a:themeElements>
    <a:clrScheme name="DARE UK Theme Colours">
      <a:dk1>
        <a:srgbClr val="282832"/>
      </a:dk1>
      <a:lt1>
        <a:srgbClr val="FAFAFA"/>
      </a:lt1>
      <a:dk2>
        <a:srgbClr val="000000"/>
      </a:dk2>
      <a:lt2>
        <a:srgbClr val="FAFAFA"/>
      </a:lt2>
      <a:accent1>
        <a:srgbClr val="282832"/>
      </a:accent1>
      <a:accent2>
        <a:srgbClr val="00DCFF"/>
      </a:accent2>
      <a:accent3>
        <a:srgbClr val="FF7A94"/>
      </a:accent3>
      <a:accent4>
        <a:srgbClr val="FFCE64"/>
      </a:accent4>
      <a:accent5>
        <a:srgbClr val="00DBA8"/>
      </a:accent5>
      <a:accent6>
        <a:srgbClr val="4866FA"/>
      </a:accent6>
      <a:hlink>
        <a:srgbClr val="967CFF"/>
      </a:hlink>
      <a:folHlink>
        <a:srgbClr val="967CFF"/>
      </a:folHlink>
    </a:clrScheme>
    <a:fontScheme name="DARE UK Font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20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HDR UK Powerpoint template widescreen_bluetext" id="{F260CD41-FBCF-1249-A6F6-64DA974EC9FE}" vid="{AAC46210-85EE-5242-BAB9-C234C3EB4F6B}"/>
    </a:ext>
  </a:extLst>
</a:theme>
</file>

<file path=ppt/theme/theme2.xml><?xml version="1.0" encoding="utf-8"?>
<a:theme xmlns:a="http://schemas.openxmlformats.org/drawingml/2006/main" name="2_DARE UK 2">
  <a:themeElements>
    <a:clrScheme name="DARE UK Theme Colours">
      <a:dk1>
        <a:srgbClr val="282832"/>
      </a:dk1>
      <a:lt1>
        <a:srgbClr val="FAFAFA"/>
      </a:lt1>
      <a:dk2>
        <a:srgbClr val="000000"/>
      </a:dk2>
      <a:lt2>
        <a:srgbClr val="FAFAFA"/>
      </a:lt2>
      <a:accent1>
        <a:srgbClr val="282832"/>
      </a:accent1>
      <a:accent2>
        <a:srgbClr val="00DCFF"/>
      </a:accent2>
      <a:accent3>
        <a:srgbClr val="FF7A94"/>
      </a:accent3>
      <a:accent4>
        <a:srgbClr val="FFCE64"/>
      </a:accent4>
      <a:accent5>
        <a:srgbClr val="00DBA8"/>
      </a:accent5>
      <a:accent6>
        <a:srgbClr val="4866FA"/>
      </a:accent6>
      <a:hlink>
        <a:srgbClr val="967CFF"/>
      </a:hlink>
      <a:folHlink>
        <a:srgbClr val="967CFF"/>
      </a:folHlink>
    </a:clrScheme>
    <a:fontScheme name="DARE UK Font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20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HDR UK Powerpoint template widescreen_bluetext" id="{F260CD41-FBCF-1249-A6F6-64DA974EC9FE}" vid="{AAC46210-85EE-5242-BAB9-C234C3EB4F6B}"/>
    </a:ext>
  </a:extLst>
</a:theme>
</file>

<file path=ppt/theme/theme3.xml><?xml version="1.0" encoding="utf-8"?>
<a:theme xmlns:a="http://schemas.openxmlformats.org/drawingml/2006/main" name="2_DARE UK">
  <a:themeElements>
    <a:clrScheme name="DARE UK Theme Colours">
      <a:dk1>
        <a:srgbClr val="282832"/>
      </a:dk1>
      <a:lt1>
        <a:srgbClr val="FAFAFA"/>
      </a:lt1>
      <a:dk2>
        <a:srgbClr val="000000"/>
      </a:dk2>
      <a:lt2>
        <a:srgbClr val="FAFAFA"/>
      </a:lt2>
      <a:accent1>
        <a:srgbClr val="282832"/>
      </a:accent1>
      <a:accent2>
        <a:srgbClr val="00DCFF"/>
      </a:accent2>
      <a:accent3>
        <a:srgbClr val="FF7A94"/>
      </a:accent3>
      <a:accent4>
        <a:srgbClr val="FFCE64"/>
      </a:accent4>
      <a:accent5>
        <a:srgbClr val="00DBA8"/>
      </a:accent5>
      <a:accent6>
        <a:srgbClr val="4866FA"/>
      </a:accent6>
      <a:hlink>
        <a:srgbClr val="967CFF"/>
      </a:hlink>
      <a:folHlink>
        <a:srgbClr val="BFB0FF"/>
      </a:folHlink>
    </a:clrScheme>
    <a:fontScheme name="DARE UK Font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20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HDR UK Powerpoint template widescreen_bluetext" id="{F260CD41-FBCF-1249-A6F6-64DA974EC9FE}" vid="{AAC46210-85EE-5242-BAB9-C234C3EB4F6B}"/>
    </a:ext>
  </a:extLst>
</a:theme>
</file>

<file path=ppt/theme/theme4.xml><?xml version="1.0" encoding="utf-8"?>
<a:theme xmlns:a="http://schemas.openxmlformats.org/drawingml/2006/main" name="1_DARE UK">
  <a:themeElements>
    <a:clrScheme name="DARE UK Theme Colours">
      <a:dk1>
        <a:srgbClr val="282832"/>
      </a:dk1>
      <a:lt1>
        <a:srgbClr val="FAFAFA"/>
      </a:lt1>
      <a:dk2>
        <a:srgbClr val="000000"/>
      </a:dk2>
      <a:lt2>
        <a:srgbClr val="FAFAFA"/>
      </a:lt2>
      <a:accent1>
        <a:srgbClr val="282832"/>
      </a:accent1>
      <a:accent2>
        <a:srgbClr val="00DCFF"/>
      </a:accent2>
      <a:accent3>
        <a:srgbClr val="FF7A94"/>
      </a:accent3>
      <a:accent4>
        <a:srgbClr val="FFCE64"/>
      </a:accent4>
      <a:accent5>
        <a:srgbClr val="00DBA8"/>
      </a:accent5>
      <a:accent6>
        <a:srgbClr val="4866FA"/>
      </a:accent6>
      <a:hlink>
        <a:srgbClr val="967CFF"/>
      </a:hlink>
      <a:folHlink>
        <a:srgbClr val="BFB0FF"/>
      </a:folHlink>
    </a:clrScheme>
    <a:fontScheme name="DARE UK Font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20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HDR UK Powerpoint template widescreen_bluetext" id="{F260CD41-FBCF-1249-A6F6-64DA974EC9FE}" vid="{AAC46210-85EE-5242-BAB9-C234C3EB4F6B}"/>
    </a:ext>
  </a:extLst>
</a:theme>
</file>

<file path=ppt/theme/theme5.xml><?xml version="1.0" encoding="utf-8"?>
<a:theme xmlns:a="http://schemas.openxmlformats.org/drawingml/2006/main" name="1_DARE UK 2">
  <a:themeElements>
    <a:clrScheme name="DARE UK Theme Colours">
      <a:dk1>
        <a:srgbClr val="282832"/>
      </a:dk1>
      <a:lt1>
        <a:srgbClr val="FAFAFA"/>
      </a:lt1>
      <a:dk2>
        <a:srgbClr val="000000"/>
      </a:dk2>
      <a:lt2>
        <a:srgbClr val="FAFAFA"/>
      </a:lt2>
      <a:accent1>
        <a:srgbClr val="282832"/>
      </a:accent1>
      <a:accent2>
        <a:srgbClr val="00DCFF"/>
      </a:accent2>
      <a:accent3>
        <a:srgbClr val="FF7A94"/>
      </a:accent3>
      <a:accent4>
        <a:srgbClr val="FFCE64"/>
      </a:accent4>
      <a:accent5>
        <a:srgbClr val="00DBA8"/>
      </a:accent5>
      <a:accent6>
        <a:srgbClr val="4866FA"/>
      </a:accent6>
      <a:hlink>
        <a:srgbClr val="967CFF"/>
      </a:hlink>
      <a:folHlink>
        <a:srgbClr val="967CFF"/>
      </a:folHlink>
    </a:clrScheme>
    <a:fontScheme name="DARE UK Font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20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HDR UK Powerpoint template widescreen_bluetext" id="{F260CD41-FBCF-1249-A6F6-64DA974EC9FE}" vid="{AAC46210-85EE-5242-BAB9-C234C3EB4F6B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02A70F5A673140A2A8113E29C2EA05" ma:contentTypeVersion="14" ma:contentTypeDescription="Create a new document." ma:contentTypeScope="" ma:versionID="84dfe115a8a5a20298867b022fd01bea">
  <xsd:schema xmlns:xsd="http://www.w3.org/2001/XMLSchema" xmlns:xs="http://www.w3.org/2001/XMLSchema" xmlns:p="http://schemas.microsoft.com/office/2006/metadata/properties" xmlns:ns2="523890e0-a979-4dff-a0b1-298741e6e891" xmlns:ns3="5ff50e5a-0425-4f04-ac15-753400f85414" targetNamespace="http://schemas.microsoft.com/office/2006/metadata/properties" ma:root="true" ma:fieldsID="735fcb2c53385b6d2d9f305d85e3855b" ns2:_="" ns3:_="">
    <xsd:import namespace="523890e0-a979-4dff-a0b1-298741e6e891"/>
    <xsd:import namespace="5ff50e5a-0425-4f04-ac15-753400f854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3890e0-a979-4dff-a0b1-298741e6e8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d33518ec-8938-4e66-8093-76bf475c5c7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f50e5a-0425-4f04-ac15-753400f8541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b56b2af7-5d4c-4a44-8fe6-134273c67fde}" ma:internalName="TaxCatchAll" ma:showField="CatchAllData" ma:web="5ff50e5a-0425-4f04-ac15-753400f8541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23890e0-a979-4dff-a0b1-298741e6e891">
      <Terms xmlns="http://schemas.microsoft.com/office/infopath/2007/PartnerControls"/>
    </lcf76f155ced4ddcb4097134ff3c332f>
    <TaxCatchAll xmlns="5ff50e5a-0425-4f04-ac15-753400f85414" xsi:nil="true"/>
  </documentManagement>
</p:properties>
</file>

<file path=customXml/itemProps1.xml><?xml version="1.0" encoding="utf-8"?>
<ds:datastoreItem xmlns:ds="http://schemas.openxmlformats.org/officeDocument/2006/customXml" ds:itemID="{C9E8B4DB-6F1C-4D72-A0C2-6721AAE562D0}">
  <ds:schemaRefs>
    <ds:schemaRef ds:uri="523890e0-a979-4dff-a0b1-298741e6e891"/>
    <ds:schemaRef ds:uri="5ff50e5a-0425-4f04-ac15-753400f8541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A5EBE93-1AEA-4822-8EA4-A516BB32D3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AFAE188-19BF-432B-B088-4838F90CD5DE}">
  <ds:schemaRefs>
    <ds:schemaRef ds:uri="523890e0-a979-4dff-a0b1-298741e6e891"/>
    <ds:schemaRef ds:uri="5ff50e5a-0425-4f04-ac15-753400f8541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HDRUK_final</Template>
  <Application>Microsoft Office PowerPoint</Application>
  <PresentationFormat>Widescreen</PresentationFormat>
  <Slides>8</Slides>
  <Notes>6</Notes>
  <HiddenSlides>0</HiddenSlide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3_DARE UK 2</vt:lpstr>
      <vt:lpstr>2_DARE UK 2</vt:lpstr>
      <vt:lpstr>2_DARE UK</vt:lpstr>
      <vt:lpstr>1_DARE UK</vt:lpstr>
      <vt:lpstr>1_DARE UK 2</vt:lpstr>
      <vt:lpstr>From 50 researchers to £50bn: cross-domain use cases by DARE UK</vt:lpstr>
      <vt:lpstr>We brought together over 50 researchers and public representatives to develop use cases enabled by sensitive data connectivity at scale</vt:lpstr>
      <vt:lpstr>Participants were from a diverse range of backgrounds, with 7 research councils (and public participants) represented</vt:lpstr>
      <vt:lpstr>We identified trends in how people are thinking about linking  cross-domain data </vt:lpstr>
      <vt:lpstr>The use cases help to address many of the UK’s most long-standing and growing challenges, demonstrating the power of collective intelligence </vt:lpstr>
      <vt:lpstr>PowerPoint Presentation</vt:lpstr>
      <vt:lpstr>Enhancing sensitive data research infrastructure has tremendous potential to deliver public benefit</vt:lpstr>
      <vt:lpstr>Key takeaways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and Patient Engagement and Involvement for Researchers</dc:title>
  <dc:creator>Judy Slape</dc:creator>
  <cp:revision>1</cp:revision>
  <dcterms:created xsi:type="dcterms:W3CDTF">2021-01-08T10:34:48Z</dcterms:created>
  <dcterms:modified xsi:type="dcterms:W3CDTF">2024-08-28T16:29:35Z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0x010100B202A70F5A673140A2A8113E29C2EA05</vt:lpwstr>
  </property>
  <property fmtid="{D5CDD505-2E9C-101B-9397-08002B2CF9AE}" pid="3" name="MediaServiceImageTags">
    <vt:lpwstr/>
  </property>
</Properties>
</file>